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517" r:id="rId2"/>
    <p:sldId id="498" r:id="rId3"/>
    <p:sldId id="499" r:id="rId4"/>
    <p:sldId id="508" r:id="rId5"/>
    <p:sldId id="514" r:id="rId6"/>
    <p:sldId id="509" r:id="rId7"/>
    <p:sldId id="512" r:id="rId8"/>
    <p:sldId id="313" r:id="rId9"/>
    <p:sldId id="323" r:id="rId10"/>
    <p:sldId id="513" r:id="rId11"/>
    <p:sldId id="504" r:id="rId12"/>
    <p:sldId id="515" r:id="rId13"/>
    <p:sldId id="507" r:id="rId14"/>
    <p:sldId id="503" r:id="rId15"/>
    <p:sldId id="510" r:id="rId16"/>
    <p:sldId id="257" r:id="rId17"/>
    <p:sldId id="519" r:id="rId18"/>
    <p:sldId id="520" r:id="rId19"/>
    <p:sldId id="511" r:id="rId20"/>
    <p:sldId id="521" r:id="rId21"/>
  </p:sldIdLst>
  <p:sldSz cx="9144000" cy="5143500" type="screen16x9"/>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
          <p15:clr>
            <a:srgbClr val="A4A3A4"/>
          </p15:clr>
        </p15:guide>
        <p15:guide id="2" orient="horz" pos="612">
          <p15:clr>
            <a:srgbClr val="A4A3A4"/>
          </p15:clr>
        </p15:guide>
        <p15:guide id="3" orient="horz" pos="756">
          <p15:clr>
            <a:srgbClr val="A4A3A4"/>
          </p15:clr>
        </p15:guide>
        <p15:guide id="4" orient="horz" pos="2916">
          <p15:clr>
            <a:srgbClr val="A4A3A4"/>
          </p15:clr>
        </p15:guide>
        <p15:guide id="5" orient="horz">
          <p15:clr>
            <a:srgbClr val="A4A3A4"/>
          </p15:clr>
        </p15:guide>
        <p15:guide id="6" orient="horz" pos="1860">
          <p15:clr>
            <a:srgbClr val="A4A3A4"/>
          </p15:clr>
        </p15:guide>
        <p15:guide id="7" orient="horz" pos="948">
          <p15:clr>
            <a:srgbClr val="A4A3A4"/>
          </p15:clr>
        </p15:guide>
        <p15:guide id="8" orient="horz" pos="2436">
          <p15:clr>
            <a:srgbClr val="A4A3A4"/>
          </p15:clr>
        </p15:guide>
        <p15:guide id="9" orient="horz" pos="3239">
          <p15:clr>
            <a:srgbClr val="A4A3A4"/>
          </p15:clr>
        </p15:guide>
        <p15:guide id="10" pos="5568">
          <p15:clr>
            <a:srgbClr val="A4A3A4"/>
          </p15:clr>
        </p15:guide>
        <p15:guide id="11" pos="192">
          <p15:clr>
            <a:srgbClr val="A4A3A4"/>
          </p15:clr>
        </p15:guide>
        <p15:guide id="12" pos="4176">
          <p15:clr>
            <a:srgbClr val="A4A3A4"/>
          </p15:clr>
        </p15:guide>
        <p15:guide id="13" pos="1968">
          <p15:clr>
            <a:srgbClr val="A4A3A4"/>
          </p15:clr>
        </p15:guide>
        <p15:guide id="14" pos="1152">
          <p15:clr>
            <a:srgbClr val="A4A3A4"/>
          </p15:clr>
        </p15:guide>
        <p15:guide id="15" pos="2880">
          <p15:clr>
            <a:srgbClr val="A4A3A4"/>
          </p15:clr>
        </p15:guide>
        <p15:guide id="16" pos="4752">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seshu, Pooja" initials="AP" lastIdx="1" clrIdx="0">
    <p:extLst>
      <p:ext uri="{19B8F6BF-5375-455C-9EA6-DF929625EA0E}">
        <p15:presenceInfo xmlns:p15="http://schemas.microsoft.com/office/powerpoint/2012/main" userId="Adiseshu, Pooj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FDFC"/>
    <a:srgbClr val="EDC948"/>
    <a:srgbClr val="E6787B"/>
    <a:srgbClr val="F7A256"/>
    <a:srgbClr val="7193B8"/>
    <a:srgbClr val="3E53A4"/>
    <a:srgbClr val="732A8D"/>
    <a:srgbClr val="0BAEE4"/>
    <a:srgbClr val="233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p:cViewPr>
        <p:scale>
          <a:sx n="100" d="100"/>
          <a:sy n="100" d="100"/>
        </p:scale>
        <p:origin x="979" y="254"/>
      </p:cViewPr>
      <p:guideLst>
        <p:guide orient="horz" pos="180"/>
        <p:guide orient="horz" pos="612"/>
        <p:guide orient="horz" pos="756"/>
        <p:guide orient="horz" pos="2916"/>
        <p:guide orient="horz"/>
        <p:guide orient="horz" pos="1860"/>
        <p:guide orient="horz" pos="948"/>
        <p:guide orient="horz" pos="2436"/>
        <p:guide orient="horz" pos="3239"/>
        <p:guide pos="5568"/>
        <p:guide pos="192"/>
        <p:guide pos="4176"/>
        <p:guide pos="1968"/>
        <p:guide pos="1152"/>
        <p:guide pos="2880"/>
        <p:guide pos="4752"/>
      </p:guideLst>
    </p:cSldViewPr>
  </p:slideViewPr>
  <p:notesTextViewPr>
    <p:cViewPr>
      <p:scale>
        <a:sx n="100" d="100"/>
        <a:sy n="100" d="100"/>
      </p:scale>
      <p:origin x="0" y="0"/>
    </p:cViewPr>
  </p:notesTextViewPr>
  <p:sorterViewPr>
    <p:cViewPr>
      <p:scale>
        <a:sx n="100" d="100"/>
        <a:sy n="100" d="100"/>
      </p:scale>
      <p:origin x="0" y="6948"/>
    </p:cViewPr>
  </p:sorterViewPr>
  <p:notesViewPr>
    <p:cSldViewPr showGuides="1">
      <p:cViewPr varScale="1">
        <p:scale>
          <a:sx n="53" d="100"/>
          <a:sy n="53" d="100"/>
        </p:scale>
        <p:origin x="-2856" y="-9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8AB61AC-CC22-4681-8B5F-EC0F6B6D8E33}" type="datetimeFigureOut">
              <a:rPr lang="en-US" smtClean="0"/>
              <a:t>11/12/2018</a:t>
            </a:fld>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0C4EC791-CFAD-4010-8FBC-AF1B5714DB82}" type="slidenum">
              <a:rPr lang="en-US" smtClean="0"/>
              <a:t>‹#›</a:t>
            </a:fld>
            <a:endParaRPr lang="en-US"/>
          </a:p>
        </p:txBody>
      </p:sp>
    </p:spTree>
    <p:extLst>
      <p:ext uri="{BB962C8B-B14F-4D97-AF65-F5344CB8AC3E}">
        <p14:creationId xmlns:p14="http://schemas.microsoft.com/office/powerpoint/2010/main" val="23468822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3F4E04E3-46F8-42D5-8D43-86D3EA9130A8}" type="datetimeFigureOut">
              <a:rPr lang="en-US" smtClean="0"/>
              <a:pPr/>
              <a:t>11/12/2018</a:t>
            </a:fld>
            <a:endParaRPr lang="en-US" dirty="0"/>
          </a:p>
        </p:txBody>
      </p:sp>
      <p:sp>
        <p:nvSpPr>
          <p:cNvPr id="4" name="Slide Image Placeholder 3"/>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6EFFBE8A-5BFC-44DC-94E6-17AD7EFB0D78}" type="slidenum">
              <a:rPr lang="en-US" smtClean="0"/>
              <a:pPr/>
              <a:t>‹#›</a:t>
            </a:fld>
            <a:endParaRPr lang="en-US" dirty="0"/>
          </a:p>
        </p:txBody>
      </p:sp>
    </p:spTree>
    <p:extLst>
      <p:ext uri="{BB962C8B-B14F-4D97-AF65-F5344CB8AC3E}">
        <p14:creationId xmlns:p14="http://schemas.microsoft.com/office/powerpoint/2010/main" val="1705277500"/>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pb_mtf_ppt_16x9_blu_pos-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279" y="173226"/>
            <a:ext cx="2057400" cy="764901"/>
          </a:xfrm>
          <a:prstGeom prst="rect">
            <a:avLst/>
          </a:prstGeom>
        </p:spPr>
      </p:pic>
      <p:sp>
        <p:nvSpPr>
          <p:cNvPr id="2" name="Title 1"/>
          <p:cNvSpPr>
            <a:spLocks noGrp="1"/>
          </p:cNvSpPr>
          <p:nvPr>
            <p:ph type="ctrTitle"/>
          </p:nvPr>
        </p:nvSpPr>
        <p:spPr>
          <a:xfrm>
            <a:off x="320040" y="1501902"/>
            <a:ext cx="6345936" cy="809244"/>
          </a:xfrm>
        </p:spPr>
        <p:txBody>
          <a:bodyPr anchor="b"/>
          <a:lstStyle>
            <a:lvl1pPr>
              <a:defRPr sz="3200">
                <a:solidFill>
                  <a:schemeClr val="accent2"/>
                </a:solidFill>
              </a:defRPr>
            </a:lvl1pPr>
          </a:lstStyle>
          <a:p>
            <a:r>
              <a:rPr lang="en-US"/>
              <a:t>Click to edit Master title style</a:t>
            </a:r>
            <a:endParaRPr lang="en-US" dirty="0"/>
          </a:p>
        </p:txBody>
      </p:sp>
      <p:sp>
        <p:nvSpPr>
          <p:cNvPr id="7" name="Date Placeholder 3"/>
          <p:cNvSpPr>
            <a:spLocks noGrp="1"/>
          </p:cNvSpPr>
          <p:nvPr>
            <p:ph type="dt" sz="half" idx="10"/>
          </p:nvPr>
        </p:nvSpPr>
        <p:spPr>
          <a:xfrm>
            <a:off x="320040" y="2983230"/>
            <a:ext cx="6345936" cy="274320"/>
          </a:xfrm>
          <a:prstGeom prst="rect">
            <a:avLst/>
          </a:prstGeom>
        </p:spPr>
        <p:txBody>
          <a:bodyPr lIns="0" anchor="t"/>
          <a:lstStyle>
            <a:lvl1pPr algn="l">
              <a:lnSpc>
                <a:spcPct val="90000"/>
              </a:lnSpc>
              <a:defRPr sz="1200">
                <a:solidFill>
                  <a:schemeClr val="tx1"/>
                </a:solidFill>
              </a:defRPr>
            </a:lvl1pPr>
            <a:lvl2pPr algn="l">
              <a:lnSpc>
                <a:spcPct val="90000"/>
              </a:lnSpc>
              <a:defRPr/>
            </a:lvl2pPr>
            <a:lvl3pPr algn="l">
              <a:lnSpc>
                <a:spcPct val="90000"/>
              </a:lnSpc>
              <a:defRPr/>
            </a:lvl3pPr>
            <a:lvl4pPr algn="l">
              <a:lnSpc>
                <a:spcPct val="90000"/>
              </a:lnSpc>
              <a:defRPr/>
            </a:lvl4pPr>
            <a:lvl5pPr algn="l">
              <a:lnSpc>
                <a:spcPct val="90000"/>
              </a:lnSpc>
              <a:defRPr/>
            </a:lvl5pPr>
            <a:lvl6pPr algn="l">
              <a:lnSpc>
                <a:spcPct val="90000"/>
              </a:lnSpc>
              <a:defRPr/>
            </a:lvl6pPr>
            <a:lvl7pPr algn="l">
              <a:lnSpc>
                <a:spcPct val="90000"/>
              </a:lnSpc>
              <a:defRPr/>
            </a:lvl7pPr>
            <a:lvl8pPr algn="l">
              <a:lnSpc>
                <a:spcPct val="90000"/>
              </a:lnSpc>
              <a:defRPr/>
            </a:lvl8pPr>
            <a:lvl9pPr algn="l">
              <a:lnSpc>
                <a:spcPct val="90000"/>
              </a:lnSpc>
              <a:defRPr sz="1100">
                <a:solidFill>
                  <a:schemeClr val="tx1"/>
                </a:solidFill>
              </a:defRPr>
            </a:lvl9pPr>
          </a:lstStyle>
          <a:p>
            <a:pPr marL="0" lvl="8"/>
            <a:fld id="{0FBC919A-F23B-4505-9A4D-D2674812420E}" type="datetime4">
              <a:rPr lang="en-US" smtClean="0"/>
              <a:pPr marL="0" lvl="8"/>
              <a:t>November 12, 2018</a:t>
            </a:fld>
            <a:endParaRPr lang="en-US" dirty="0"/>
          </a:p>
        </p:txBody>
      </p:sp>
      <p:sp>
        <p:nvSpPr>
          <p:cNvPr id="8" name="Subtitle 2"/>
          <p:cNvSpPr>
            <a:spLocks noGrp="1"/>
          </p:cNvSpPr>
          <p:nvPr>
            <p:ph type="subTitle" idx="1"/>
          </p:nvPr>
        </p:nvSpPr>
        <p:spPr>
          <a:xfrm>
            <a:off x="320040" y="2400300"/>
            <a:ext cx="6345936" cy="514350"/>
          </a:xfrm>
        </p:spPr>
        <p:txBody>
          <a:bodyPr/>
          <a:lstStyle>
            <a:lvl1pPr marL="0" indent="0" algn="l">
              <a:spcBef>
                <a:spcPts val="0"/>
              </a:spcBef>
              <a:buNone/>
              <a:defRPr sz="1800">
                <a:solidFill>
                  <a:schemeClr val="tx1"/>
                </a:solidFill>
              </a:defRPr>
            </a:lvl1pPr>
            <a:lvl2pPr marL="0" indent="0" algn="l">
              <a:spcBef>
                <a:spcPts val="0"/>
              </a:spcBef>
              <a:buNone/>
              <a:defRPr>
                <a:solidFill>
                  <a:schemeClr val="tx1"/>
                </a:solidFill>
              </a:defRPr>
            </a:lvl2pPr>
            <a:lvl3pPr marL="0" indent="0" algn="l">
              <a:spcBef>
                <a:spcPts val="0"/>
              </a:spcBef>
              <a:buNone/>
              <a:defRPr>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pPr lvl="0"/>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Cyan Gradient Background with Motif">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pb_mtf_ppt_16x9_grn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urple with Motif">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pb_mtf_ppt_16x9_prp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Blue Gradi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08"/>
            <a:ext cx="6345936" cy="4320542"/>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act Cyan Gradi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10"/>
            <a:ext cx="6345936" cy="4320540"/>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pact Purple Gradient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10"/>
            <a:ext cx="6345936" cy="4320540"/>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pact Blue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10"/>
            <a:ext cx="6355080" cy="4320540"/>
          </a:xfrm>
        </p:spPr>
        <p:txBody>
          <a:bodyPr/>
          <a:lstStyle>
            <a:lvl1pPr>
              <a:defRPr sz="3200">
                <a:solidFill>
                  <a:schemeClr val="accent2"/>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6" name="Slide Number Placeholder 5"/>
          <p:cNvSpPr>
            <a:spLocks noGrp="1"/>
          </p:cNvSpPr>
          <p:nvPr>
            <p:ph type="sldNum" sz="quarter" idx="12"/>
          </p:nvPr>
        </p:nvSpPr>
        <p:spPr/>
        <p:txBody>
          <a:bodyPr/>
          <a:lstStyle>
            <a:lvl8pPr>
              <a:defRPr sz="700"/>
            </a:lvl8pPr>
            <a:lvl9pPr marL="0">
              <a:defRPr/>
            </a:lvl9pPr>
          </a:lstStyle>
          <a:p>
            <a:pPr lvl="7"/>
            <a:fld id="{D626626A-31BC-42D5-8B98-F47D2A66E9E4}" type="slidenum">
              <a:rPr lang="en-US" smtClean="0"/>
              <a:pPr lvl="7"/>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pact Cyan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10"/>
            <a:ext cx="6355080" cy="4320540"/>
          </a:xfrm>
        </p:spPr>
        <p:txBody>
          <a:bodyPr/>
          <a:lstStyle>
            <a:lvl1pPr>
              <a:defRPr sz="3200"/>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6" name="Slide Number Placeholder 5"/>
          <p:cNvSpPr>
            <a:spLocks noGrp="1"/>
          </p:cNvSpPr>
          <p:nvPr>
            <p:ph type="sldNum" sz="quarter" idx="12"/>
          </p:nvPr>
        </p:nvSpPr>
        <p:spPr/>
        <p:txBody>
          <a:bodyPr/>
          <a:lstStyle>
            <a:lvl8pPr>
              <a:defRPr sz="700"/>
            </a:lvl8pPr>
            <a:lvl9pPr marL="0">
              <a:defRPr/>
            </a:lvl9pPr>
          </a:lstStyle>
          <a:p>
            <a:pPr lvl="7"/>
            <a:fld id="{D626626A-31BC-42D5-8B98-F47D2A66E9E4}" type="slidenum">
              <a:rPr lang="en-US" smtClean="0"/>
              <a:pPr lvl="7"/>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Purple Content">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10"/>
            <a:ext cx="6355080" cy="4320540"/>
          </a:xfrm>
        </p:spPr>
        <p:txBody>
          <a:bodyPr/>
          <a:lstStyle>
            <a:lvl1pPr>
              <a:defRPr sz="3200">
                <a:solidFill>
                  <a:schemeClr val="accent3"/>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6" name="Slide Number Placeholder 5"/>
          <p:cNvSpPr>
            <a:spLocks noGrp="1"/>
          </p:cNvSpPr>
          <p:nvPr>
            <p:ph type="sldNum" sz="quarter" idx="12"/>
          </p:nvPr>
        </p:nvSpPr>
        <p:spPr/>
        <p:txBody>
          <a:bodyPr/>
          <a:lstStyle>
            <a:lvl8pPr>
              <a:defRPr sz="700"/>
            </a:lvl8pPr>
            <a:lvl9pPr marL="0">
              <a:defRPr/>
            </a:lvl9pPr>
          </a:lstStyle>
          <a:p>
            <a:pPr lvl="7"/>
            <a:fld id="{D626626A-31BC-42D5-8B98-F47D2A66E9E4}" type="slidenum">
              <a:rPr lang="en-US" smtClean="0"/>
              <a:pPr lvl="7"/>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act Blue Backgroun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08"/>
            <a:ext cx="6345936" cy="4320542"/>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pact Cyan Backgroun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08"/>
            <a:ext cx="6345936" cy="4320542"/>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Cyan Motif">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2495"/>
          </a:xfrm>
          <a:prstGeom prst="rect">
            <a:avLst/>
          </a:prstGeom>
        </p:spPr>
      </p:pic>
      <p:sp>
        <p:nvSpPr>
          <p:cNvPr id="2" name="Title 1"/>
          <p:cNvSpPr>
            <a:spLocks noGrp="1"/>
          </p:cNvSpPr>
          <p:nvPr>
            <p:ph type="ctrTitle"/>
          </p:nvPr>
        </p:nvSpPr>
        <p:spPr>
          <a:xfrm>
            <a:off x="320040" y="1501902"/>
            <a:ext cx="6345936" cy="809244"/>
          </a:xfrm>
        </p:spPr>
        <p:txBody>
          <a:bodyPr anchor="b"/>
          <a:lstStyle>
            <a:lvl1pPr>
              <a:defRPr sz="3200">
                <a:solidFill>
                  <a:schemeClr val="accent1"/>
                </a:solidFill>
              </a:defRPr>
            </a:lvl1pPr>
          </a:lstStyle>
          <a:p>
            <a:r>
              <a:rPr lang="en-US"/>
              <a:t>Click to edit Master title style</a:t>
            </a:r>
            <a:endParaRPr lang="en-US" dirty="0"/>
          </a:p>
        </p:txBody>
      </p:sp>
      <p:sp>
        <p:nvSpPr>
          <p:cNvPr id="7" name="Date Placeholder 3"/>
          <p:cNvSpPr>
            <a:spLocks noGrp="1"/>
          </p:cNvSpPr>
          <p:nvPr>
            <p:ph type="dt" sz="half" idx="10"/>
          </p:nvPr>
        </p:nvSpPr>
        <p:spPr>
          <a:xfrm>
            <a:off x="320040" y="2983230"/>
            <a:ext cx="6345936" cy="274320"/>
          </a:xfrm>
          <a:prstGeom prst="rect">
            <a:avLst/>
          </a:prstGeom>
        </p:spPr>
        <p:txBody>
          <a:bodyPr lIns="0" anchor="t"/>
          <a:lstStyle>
            <a:lvl1pPr algn="l">
              <a:lnSpc>
                <a:spcPct val="90000"/>
              </a:lnSpc>
              <a:defRPr sz="1200">
                <a:solidFill>
                  <a:schemeClr val="tx1"/>
                </a:solidFill>
              </a:defRPr>
            </a:lvl1pPr>
            <a:lvl2pPr algn="l">
              <a:lnSpc>
                <a:spcPct val="90000"/>
              </a:lnSpc>
              <a:defRPr/>
            </a:lvl2pPr>
            <a:lvl3pPr algn="l">
              <a:lnSpc>
                <a:spcPct val="90000"/>
              </a:lnSpc>
              <a:defRPr/>
            </a:lvl3pPr>
            <a:lvl4pPr algn="l">
              <a:lnSpc>
                <a:spcPct val="90000"/>
              </a:lnSpc>
              <a:defRPr/>
            </a:lvl4pPr>
            <a:lvl5pPr algn="l">
              <a:lnSpc>
                <a:spcPct val="90000"/>
              </a:lnSpc>
              <a:defRPr/>
            </a:lvl5pPr>
            <a:lvl6pPr algn="l">
              <a:lnSpc>
                <a:spcPct val="90000"/>
              </a:lnSpc>
              <a:defRPr/>
            </a:lvl6pPr>
            <a:lvl7pPr algn="l">
              <a:lnSpc>
                <a:spcPct val="90000"/>
              </a:lnSpc>
              <a:defRPr/>
            </a:lvl7pPr>
            <a:lvl8pPr algn="l">
              <a:lnSpc>
                <a:spcPct val="90000"/>
              </a:lnSpc>
              <a:defRPr/>
            </a:lvl8pPr>
            <a:lvl9pPr algn="l">
              <a:lnSpc>
                <a:spcPct val="90000"/>
              </a:lnSpc>
              <a:defRPr sz="1100">
                <a:solidFill>
                  <a:schemeClr val="tx1"/>
                </a:solidFill>
              </a:defRPr>
            </a:lvl9pPr>
          </a:lstStyle>
          <a:p>
            <a:pPr marL="0" lvl="8"/>
            <a:fld id="{3BC5535D-FB91-4569-815A-747212E2D367}" type="datetime4">
              <a:rPr lang="en-US" smtClean="0"/>
              <a:pPr marL="0" lvl="8"/>
              <a:t>November 12, 2018</a:t>
            </a:fld>
            <a:endParaRPr lang="en-US" dirty="0"/>
          </a:p>
        </p:txBody>
      </p:sp>
      <p:sp>
        <p:nvSpPr>
          <p:cNvPr id="8" name="Subtitle 2"/>
          <p:cNvSpPr>
            <a:spLocks noGrp="1"/>
          </p:cNvSpPr>
          <p:nvPr>
            <p:ph type="subTitle" idx="1"/>
          </p:nvPr>
        </p:nvSpPr>
        <p:spPr>
          <a:xfrm>
            <a:off x="320040" y="2400300"/>
            <a:ext cx="6345936" cy="514350"/>
          </a:xfrm>
        </p:spPr>
        <p:txBody>
          <a:bodyPr/>
          <a:lstStyle>
            <a:lvl1pPr marL="0" indent="0" algn="l">
              <a:spcBef>
                <a:spcPts val="0"/>
              </a:spcBef>
              <a:buNone/>
              <a:defRPr sz="1800">
                <a:solidFill>
                  <a:schemeClr val="tx1"/>
                </a:solidFill>
              </a:defRPr>
            </a:lvl1pPr>
            <a:lvl2pPr marL="0" indent="0" algn="l">
              <a:spcBef>
                <a:spcPts val="0"/>
              </a:spcBef>
              <a:buNone/>
              <a:defRPr>
                <a:solidFill>
                  <a:schemeClr val="tx1"/>
                </a:solidFill>
              </a:defRPr>
            </a:lvl2pPr>
            <a:lvl3pPr marL="0" indent="0" algn="l">
              <a:spcBef>
                <a:spcPts val="0"/>
              </a:spcBef>
              <a:buNone/>
              <a:defRPr>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pPr lvl="0"/>
            <a:r>
              <a:rPr lang="en-US"/>
              <a:t>Click to edit Master subtitle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pact Purple Backgroun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08"/>
            <a:ext cx="6345936" cy="4320542"/>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ith Full Bleed Pictur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0040" y="308608"/>
            <a:ext cx="6345936" cy="4320542"/>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 1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310896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566160" y="1200150"/>
            <a:ext cx="5266944"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4187952"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4636008" y="1200150"/>
            <a:ext cx="4187952"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2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5266944"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5715000" y="1200150"/>
            <a:ext cx="310896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with Conten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6345936" cy="514350"/>
          </a:xfrm>
        </p:spPr>
        <p:txBody>
          <a:bodyPr/>
          <a:lstStyle>
            <a:lvl1pPr marL="0" indent="0">
              <a:buFontTx/>
              <a:buNone/>
              <a:defRPr sz="1800"/>
            </a:lvl1pPr>
            <a:lvl2pPr marL="0" indent="0">
              <a:buFontTx/>
              <a:buNone/>
              <a:defRPr sz="2000"/>
            </a:lvl2pPr>
            <a:lvl3pPr marL="0" indent="0">
              <a:buFontTx/>
              <a:buNone/>
              <a:defRPr sz="2000"/>
            </a:lvl3pPr>
            <a:lvl4pPr marL="0" indent="0">
              <a:buFontTx/>
              <a:buNone/>
              <a:defRPr sz="2000"/>
            </a:lvl4pPr>
            <a:lvl5pPr marL="0" indent="0">
              <a:buFontTx/>
              <a:buNone/>
              <a:defRPr sz="2000"/>
            </a:lvl5pPr>
            <a:lvl6pPr marL="0" indent="0">
              <a:buFontTx/>
              <a:buNone/>
              <a:defRPr sz="2000"/>
            </a:lvl6pPr>
            <a:lvl7pPr marL="0" indent="0">
              <a:buFontTx/>
              <a:buNone/>
              <a:defRPr sz="2000"/>
            </a:lvl7pPr>
            <a:lvl8pPr marL="0" indent="0">
              <a:buFontTx/>
              <a:buNone/>
              <a:defRPr sz="2000"/>
            </a:lvl8pPr>
            <a:lvl9pPr marL="0" indent="0">
              <a:buFontTx/>
              <a:buNone/>
              <a:defRPr sz="2000"/>
            </a:lvl9pPr>
          </a:lstStyle>
          <a:p>
            <a:pPr lvl="0"/>
            <a:r>
              <a:rPr lang="en-US"/>
              <a:t>Edit Master text styles</a:t>
            </a:r>
          </a:p>
        </p:txBody>
      </p:sp>
      <p:sp>
        <p:nvSpPr>
          <p:cNvPr id="9" name="Text Placeholder 8"/>
          <p:cNvSpPr>
            <a:spLocks noGrp="1"/>
          </p:cNvSpPr>
          <p:nvPr>
            <p:ph type="body" sz="quarter" idx="14"/>
          </p:nvPr>
        </p:nvSpPr>
        <p:spPr>
          <a:xfrm>
            <a:off x="320040" y="1947672"/>
            <a:ext cx="4187952"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1" name="Content Placeholder 10"/>
          <p:cNvSpPr>
            <a:spLocks noGrp="1"/>
          </p:cNvSpPr>
          <p:nvPr>
            <p:ph sz="quarter" idx="15"/>
          </p:nvPr>
        </p:nvSpPr>
        <p:spPr>
          <a:xfrm>
            <a:off x="320040" y="2324862"/>
            <a:ext cx="4187952" cy="230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6"/>
          </p:nvPr>
        </p:nvSpPr>
        <p:spPr>
          <a:xfrm>
            <a:off x="4636008" y="1947672"/>
            <a:ext cx="4187952"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5" name="Content Placeholder 14"/>
          <p:cNvSpPr>
            <a:spLocks noGrp="1"/>
          </p:cNvSpPr>
          <p:nvPr>
            <p:ph sz="quarter" idx="17"/>
          </p:nvPr>
        </p:nvSpPr>
        <p:spPr>
          <a:xfrm>
            <a:off x="4636008" y="2324862"/>
            <a:ext cx="4187952" cy="230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with Content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4187952" cy="34290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0" name="Content Placeholder 9"/>
          <p:cNvSpPr>
            <a:spLocks noGrp="1"/>
          </p:cNvSpPr>
          <p:nvPr>
            <p:ph sz="quarter" idx="14" hasCustomPrompt="1"/>
          </p:nvPr>
        </p:nvSpPr>
        <p:spPr>
          <a:xfrm>
            <a:off x="320040" y="1733550"/>
            <a:ext cx="4191000" cy="1707642"/>
          </a:xfrm>
        </p:spPr>
        <p:txBody>
          <a:bodyPr/>
          <a:lstStyle>
            <a:lvl1pPr marL="0" indent="0">
              <a:buFontTx/>
              <a:buNone/>
              <a:defRPr sz="1800"/>
            </a:lvl1pPr>
            <a:lvl2pPr marL="0" indent="0">
              <a:buFontTx/>
              <a:buNone/>
              <a:defRPr sz="2000"/>
            </a:lvl2pPr>
            <a:lvl3pPr marL="0" indent="0">
              <a:buFontTx/>
              <a:buNone/>
              <a:defRPr sz="2000"/>
            </a:lvl3pPr>
            <a:lvl4pPr marL="0" indent="0">
              <a:buFontTx/>
              <a:buNone/>
              <a:defRPr sz="2000"/>
            </a:lvl4pPr>
            <a:lvl5pPr marL="0" indent="0">
              <a:buFontTx/>
              <a:buNone/>
              <a:defRPr sz="2000"/>
            </a:lvl5pPr>
            <a:lvl6pPr marL="0" indent="0">
              <a:buFontTx/>
              <a:buNone/>
              <a:defRPr sz="2000"/>
            </a:lvl6pPr>
            <a:lvl7pPr marL="0" indent="0">
              <a:buFontTx/>
              <a:buNone/>
              <a:defRPr sz="2000"/>
            </a:lvl7pPr>
            <a:lvl8pPr marL="0" indent="0">
              <a:buFontTx/>
              <a:buNone/>
              <a:defRPr sz="2000"/>
            </a:lvl8pPr>
            <a:lvl9pPr marL="0" indent="0">
              <a:buFontTx/>
              <a:buNone/>
              <a:defRPr sz="2000"/>
            </a:lvl9pPr>
          </a:lstStyle>
          <a:p>
            <a:pPr lvl="0"/>
            <a:r>
              <a:rPr lang="en-US" dirty="0"/>
              <a:t>Content</a:t>
            </a:r>
          </a:p>
        </p:txBody>
      </p:sp>
      <p:sp>
        <p:nvSpPr>
          <p:cNvPr id="20" name="Content Placeholder 19"/>
          <p:cNvSpPr>
            <a:spLocks noGrp="1"/>
          </p:cNvSpPr>
          <p:nvPr>
            <p:ph sz="quarter" idx="15"/>
          </p:nvPr>
        </p:nvSpPr>
        <p:spPr>
          <a:xfrm>
            <a:off x="320040" y="3523488"/>
            <a:ext cx="4191000" cy="1110996"/>
          </a:xfrm>
        </p:spPr>
        <p:txBody>
          <a:bodyPr/>
          <a:lstStyle>
            <a:lvl1pPr>
              <a:defRPr sz="1100"/>
            </a:lvl1pPr>
            <a:lvl2pPr marL="119063" indent="-119063">
              <a:defRPr sz="1100"/>
            </a:lvl2pPr>
            <a:lvl3pPr marL="228600" indent="-109538">
              <a:defRPr sz="1100"/>
            </a:lvl3pPr>
            <a:lvl4pPr marL="342900" indent="-114300">
              <a:defRPr sz="900"/>
            </a:lvl4pPr>
            <a:lvl5pPr marL="457200" indent="-114300" defTabSz="9144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1"/>
          <p:cNvSpPr>
            <a:spLocks noGrp="1"/>
          </p:cNvSpPr>
          <p:nvPr>
            <p:ph type="body" sz="quarter" idx="16"/>
          </p:nvPr>
        </p:nvSpPr>
        <p:spPr>
          <a:xfrm>
            <a:off x="4636008" y="1200150"/>
            <a:ext cx="4187952" cy="34290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4" name="Content Placeholder 23"/>
          <p:cNvSpPr>
            <a:spLocks noGrp="1"/>
          </p:cNvSpPr>
          <p:nvPr>
            <p:ph sz="quarter" idx="17" hasCustomPrompt="1"/>
          </p:nvPr>
        </p:nvSpPr>
        <p:spPr>
          <a:xfrm>
            <a:off x="4636008" y="1733550"/>
            <a:ext cx="4191000" cy="1707642"/>
          </a:xfrm>
        </p:spPr>
        <p:txBody>
          <a:bodyPr/>
          <a:lstStyle>
            <a:lvl1pPr marL="0" indent="0">
              <a:buFontTx/>
              <a:buNone/>
              <a:defRPr sz="1800" b="0"/>
            </a:lvl1pPr>
            <a:lvl2pPr marL="0" indent="0">
              <a:buFontTx/>
              <a:buNone/>
              <a:defRPr sz="2000" b="0"/>
            </a:lvl2pPr>
            <a:lvl3pPr marL="0" indent="0">
              <a:buFontTx/>
              <a:buNone/>
              <a:defRPr sz="2000" b="0"/>
            </a:lvl3pPr>
            <a:lvl4pPr marL="0" indent="0">
              <a:buFontTx/>
              <a:buNone/>
              <a:defRPr sz="2000" b="0"/>
            </a:lvl4pPr>
            <a:lvl5pPr marL="0" indent="0">
              <a:buFontTx/>
              <a:buNone/>
              <a:defRPr sz="2000" b="0"/>
            </a:lvl5pPr>
            <a:lvl6pPr marL="0" indent="0">
              <a:buFontTx/>
              <a:buNone/>
              <a:defRPr sz="2000" b="0"/>
            </a:lvl6pPr>
            <a:lvl7pPr marL="0" indent="0">
              <a:buFontTx/>
              <a:buNone/>
              <a:defRPr sz="2000" b="0"/>
            </a:lvl7pPr>
            <a:lvl8pPr marL="0" indent="0">
              <a:buFontTx/>
              <a:buNone/>
              <a:defRPr sz="2000" b="0"/>
            </a:lvl8pPr>
            <a:lvl9pPr marL="0" indent="0">
              <a:buFontTx/>
              <a:buNone/>
              <a:defRPr sz="2000" b="0"/>
            </a:lvl9pPr>
          </a:lstStyle>
          <a:p>
            <a:pPr lvl="0"/>
            <a:r>
              <a:rPr lang="en-US" dirty="0"/>
              <a:t>Content</a:t>
            </a:r>
          </a:p>
        </p:txBody>
      </p:sp>
      <p:sp>
        <p:nvSpPr>
          <p:cNvPr id="26" name="Content Placeholder 25"/>
          <p:cNvSpPr>
            <a:spLocks noGrp="1"/>
          </p:cNvSpPr>
          <p:nvPr>
            <p:ph sz="quarter" idx="18"/>
          </p:nvPr>
        </p:nvSpPr>
        <p:spPr>
          <a:xfrm>
            <a:off x="4636008" y="3523488"/>
            <a:ext cx="4191000" cy="111099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2743200" cy="3429000"/>
          </a:xfrm>
        </p:spPr>
        <p:txBody>
          <a:bodyPr/>
          <a:lstStyle>
            <a:lvl1pPr>
              <a:defRPr sz="1400"/>
            </a:lvl1pPr>
            <a:lvl2pPr marL="114300" indent="-114300">
              <a:defRPr sz="1400"/>
            </a:lvl2pPr>
            <a:lvl3pPr marL="228600" indent="-114300">
              <a:defRPr sz="1400"/>
            </a:lvl3pPr>
            <a:lvl4pPr marL="342900" indent="-114300">
              <a:defRPr sz="1100"/>
            </a:lvl4pPr>
            <a:lvl5pPr marL="457200" indent="-114300">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200400" y="1200150"/>
            <a:ext cx="2743200" cy="3429000"/>
          </a:xfrm>
        </p:spPr>
        <p:txBody>
          <a:bodyPr/>
          <a:lstStyle>
            <a:lvl1pPr>
              <a:defRPr sz="1400"/>
            </a:lvl1pPr>
            <a:lvl2pPr marL="114300" indent="-114300">
              <a:defRPr sz="1400"/>
            </a:lvl2pPr>
            <a:lvl3pPr marL="228600" indent="-114300">
              <a:defRPr sz="1400"/>
            </a:lvl3pPr>
            <a:lvl4pPr marL="342900" indent="-114300">
              <a:defRPr sz="1100"/>
            </a:lvl4pPr>
            <a:lvl5pPr marL="457200" indent="-114300">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6080760" y="1200150"/>
            <a:ext cx="2743200" cy="3429000"/>
          </a:xfrm>
        </p:spPr>
        <p:txBody>
          <a:bodyPr/>
          <a:lstStyle>
            <a:lvl1pPr>
              <a:defRPr sz="1400"/>
            </a:lvl1pPr>
            <a:lvl2pPr marL="114300" indent="-114300">
              <a:defRPr sz="1400"/>
            </a:lvl2pPr>
            <a:lvl3pPr marL="228600" indent="-114300">
              <a:defRPr sz="1400"/>
            </a:lvl3pPr>
            <a:lvl4pPr marL="342900" indent="-114300">
              <a:defRPr sz="1100"/>
            </a:lvl4pPr>
            <a:lvl5pPr marL="457200" indent="-114300">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with Conten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2743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9" name="Content Placeholder 8"/>
          <p:cNvSpPr>
            <a:spLocks noGrp="1"/>
          </p:cNvSpPr>
          <p:nvPr>
            <p:ph sz="quarter" idx="14" hasCustomPrompt="1"/>
          </p:nvPr>
        </p:nvSpPr>
        <p:spPr>
          <a:xfrm>
            <a:off x="320040" y="1556766"/>
            <a:ext cx="2743200"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1" name="Content Placeholder 10"/>
          <p:cNvSpPr>
            <a:spLocks noGrp="1"/>
          </p:cNvSpPr>
          <p:nvPr>
            <p:ph sz="quarter" idx="15"/>
          </p:nvPr>
        </p:nvSpPr>
        <p:spPr>
          <a:xfrm>
            <a:off x="320040" y="2990088"/>
            <a:ext cx="2743200" cy="1639062"/>
          </a:xfrm>
        </p:spPr>
        <p:txBody>
          <a:bodyPr/>
          <a:lstStyle>
            <a:lvl1pPr>
              <a:defRPr sz="1400"/>
            </a:lvl1pPr>
            <a:lvl2pPr marL="119063" indent="-119063">
              <a:defRPr sz="1400"/>
            </a:lvl2pPr>
            <a:lvl3pPr marL="228600" indent="-109538">
              <a:defRPr sz="1400"/>
            </a:lvl3pPr>
            <a:lvl4pPr marL="342900" indent="-114300">
              <a:defRPr sz="1100"/>
            </a:lvl4pPr>
            <a:lvl5pPr marL="461963" indent="-119063">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6"/>
          </p:nvPr>
        </p:nvSpPr>
        <p:spPr>
          <a:xfrm>
            <a:off x="3200400" y="1200150"/>
            <a:ext cx="2743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5" name="Content Placeholder 14"/>
          <p:cNvSpPr>
            <a:spLocks noGrp="1"/>
          </p:cNvSpPr>
          <p:nvPr>
            <p:ph sz="quarter" idx="17" hasCustomPrompt="1"/>
          </p:nvPr>
        </p:nvSpPr>
        <p:spPr>
          <a:xfrm>
            <a:off x="3200400" y="1556766"/>
            <a:ext cx="2743200"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7" name="Content Placeholder 16"/>
          <p:cNvSpPr>
            <a:spLocks noGrp="1"/>
          </p:cNvSpPr>
          <p:nvPr>
            <p:ph sz="quarter" idx="18"/>
          </p:nvPr>
        </p:nvSpPr>
        <p:spPr>
          <a:xfrm>
            <a:off x="3200400" y="2990088"/>
            <a:ext cx="2743200" cy="1639062"/>
          </a:xfrm>
        </p:spPr>
        <p:txBody>
          <a:bodyPr/>
          <a:lstStyle>
            <a:lvl1pPr>
              <a:defRPr sz="1400"/>
            </a:lvl1pPr>
            <a:lvl2pPr marL="119063" indent="-119063">
              <a:defRPr sz="1400"/>
            </a:lvl2pPr>
            <a:lvl3pPr marL="228600" indent="-109538">
              <a:defRPr sz="1400"/>
            </a:lvl3pPr>
            <a:lvl4pPr marL="342900" indent="-114300">
              <a:defRPr sz="1100"/>
            </a:lvl4pPr>
            <a:lvl5pPr marL="461963" indent="-119063">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9"/>
          </p:nvPr>
        </p:nvSpPr>
        <p:spPr>
          <a:xfrm>
            <a:off x="6080760" y="1200150"/>
            <a:ext cx="2743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1" name="Content Placeholder 20"/>
          <p:cNvSpPr>
            <a:spLocks noGrp="1"/>
          </p:cNvSpPr>
          <p:nvPr>
            <p:ph sz="quarter" idx="20" hasCustomPrompt="1"/>
          </p:nvPr>
        </p:nvSpPr>
        <p:spPr>
          <a:xfrm>
            <a:off x="6080760" y="1556766"/>
            <a:ext cx="2743200"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3" name="Content Placeholder 22"/>
          <p:cNvSpPr>
            <a:spLocks noGrp="1"/>
          </p:cNvSpPr>
          <p:nvPr>
            <p:ph sz="quarter" idx="21"/>
          </p:nvPr>
        </p:nvSpPr>
        <p:spPr>
          <a:xfrm>
            <a:off x="6080760" y="2990088"/>
            <a:ext cx="2743200" cy="1639062"/>
          </a:xfrm>
        </p:spPr>
        <p:txBody>
          <a:bodyPr/>
          <a:lstStyle>
            <a:lvl1pPr>
              <a:defRPr sz="1400"/>
            </a:lvl1pPr>
            <a:lvl2pPr marL="119063" indent="-119063">
              <a:defRPr sz="1400"/>
            </a:lvl2pPr>
            <a:lvl3pPr marL="228600" indent="-109538">
              <a:defRPr sz="1400"/>
            </a:lvl3pPr>
            <a:lvl4pPr marL="342900" indent="-114300">
              <a:defRPr sz="1100"/>
            </a:lvl4pPr>
            <a:lvl5pPr marL="461963" indent="-119063">
              <a:defRPr sz="11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2029968"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2478024" y="1200150"/>
            <a:ext cx="2029968"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4636008" y="1200150"/>
            <a:ext cx="2029968"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6793992" y="1200150"/>
            <a:ext cx="2029968" cy="3429000"/>
          </a:xfrm>
        </p:spPr>
        <p:txBody>
          <a:bodyPr/>
          <a:lstStyle>
            <a:lvl1pPr>
              <a:defRPr sz="1100"/>
            </a:lvl1pPr>
            <a:lvl2pPr marL="114300" indent="-114300">
              <a:defRPr sz="1100"/>
            </a:lvl2pPr>
            <a:lvl3pPr marL="228600" indent="-114300">
              <a:defRPr sz="1100"/>
            </a:lvl3pPr>
            <a:lvl4pPr marL="342900" indent="-114300">
              <a:buClr>
                <a:schemeClr val="accent1"/>
              </a:buClr>
              <a:buFont typeface="Arial" pitchFamily="34" charset="0"/>
              <a:buChar char="•"/>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urple Motif">
    <p:spTree>
      <p:nvGrpSpPr>
        <p:cNvPr id="1" name=""/>
        <p:cNvGrpSpPr/>
        <p:nvPr/>
      </p:nvGrpSpPr>
      <p:grpSpPr>
        <a:xfrm>
          <a:off x="0" y="0"/>
          <a:ext cx="0" cy="0"/>
          <a:chOff x="0" y="0"/>
          <a:chExt cx="0" cy="0"/>
        </a:xfrm>
      </p:grpSpPr>
      <p:pic>
        <p:nvPicPr>
          <p:cNvPr id="9" name="Picture 8" descr="pb_mtf_ppt_16x9_prp_pos-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ctrTitle"/>
          </p:nvPr>
        </p:nvSpPr>
        <p:spPr>
          <a:xfrm>
            <a:off x="320040" y="1501902"/>
            <a:ext cx="6345936" cy="809244"/>
          </a:xfrm>
        </p:spPr>
        <p:txBody>
          <a:bodyPr anchor="b"/>
          <a:lstStyle>
            <a:lvl1pPr>
              <a:defRPr sz="3200">
                <a:solidFill>
                  <a:schemeClr val="accent3"/>
                </a:solidFill>
              </a:defRPr>
            </a:lvl1pPr>
          </a:lstStyle>
          <a:p>
            <a:r>
              <a:rPr lang="en-US"/>
              <a:t>Click to edit Master title style</a:t>
            </a:r>
            <a:endParaRPr lang="en-US" dirty="0"/>
          </a:p>
        </p:txBody>
      </p:sp>
      <p:sp>
        <p:nvSpPr>
          <p:cNvPr id="7" name="Date Placeholder 3"/>
          <p:cNvSpPr>
            <a:spLocks noGrp="1"/>
          </p:cNvSpPr>
          <p:nvPr>
            <p:ph type="dt" sz="half" idx="10"/>
          </p:nvPr>
        </p:nvSpPr>
        <p:spPr>
          <a:xfrm>
            <a:off x="320040" y="2983230"/>
            <a:ext cx="6345936" cy="274320"/>
          </a:xfrm>
          <a:prstGeom prst="rect">
            <a:avLst/>
          </a:prstGeom>
        </p:spPr>
        <p:txBody>
          <a:bodyPr lIns="0" anchor="t"/>
          <a:lstStyle>
            <a:lvl1pPr algn="l">
              <a:lnSpc>
                <a:spcPct val="90000"/>
              </a:lnSpc>
              <a:defRPr sz="1200">
                <a:solidFill>
                  <a:schemeClr val="tx1"/>
                </a:solidFill>
              </a:defRPr>
            </a:lvl1pPr>
            <a:lvl2pPr algn="l">
              <a:lnSpc>
                <a:spcPct val="90000"/>
              </a:lnSpc>
              <a:defRPr/>
            </a:lvl2pPr>
            <a:lvl3pPr algn="l">
              <a:lnSpc>
                <a:spcPct val="90000"/>
              </a:lnSpc>
              <a:defRPr/>
            </a:lvl3pPr>
            <a:lvl4pPr algn="l">
              <a:lnSpc>
                <a:spcPct val="90000"/>
              </a:lnSpc>
              <a:defRPr/>
            </a:lvl4pPr>
            <a:lvl5pPr algn="l">
              <a:lnSpc>
                <a:spcPct val="90000"/>
              </a:lnSpc>
              <a:defRPr/>
            </a:lvl5pPr>
            <a:lvl6pPr algn="l">
              <a:lnSpc>
                <a:spcPct val="90000"/>
              </a:lnSpc>
              <a:defRPr/>
            </a:lvl6pPr>
            <a:lvl7pPr algn="l">
              <a:lnSpc>
                <a:spcPct val="90000"/>
              </a:lnSpc>
              <a:defRPr/>
            </a:lvl7pPr>
            <a:lvl8pPr algn="l">
              <a:lnSpc>
                <a:spcPct val="90000"/>
              </a:lnSpc>
              <a:defRPr/>
            </a:lvl8pPr>
            <a:lvl9pPr algn="r">
              <a:lnSpc>
                <a:spcPct val="90000"/>
              </a:lnSpc>
              <a:defRPr sz="1100">
                <a:solidFill>
                  <a:schemeClr val="tx1"/>
                </a:solidFill>
              </a:defRPr>
            </a:lvl9pPr>
          </a:lstStyle>
          <a:p>
            <a:pPr marL="0" lvl="8" algn="l"/>
            <a:fld id="{3BC5535D-FB91-4569-815A-747212E2D367}" type="datetime4">
              <a:rPr lang="en-US" smtClean="0"/>
              <a:pPr marL="0" lvl="8" algn="l"/>
              <a:t>November 12, 2018</a:t>
            </a:fld>
            <a:endParaRPr lang="en-US" dirty="0"/>
          </a:p>
        </p:txBody>
      </p:sp>
      <p:sp>
        <p:nvSpPr>
          <p:cNvPr id="8" name="Subtitle 2"/>
          <p:cNvSpPr>
            <a:spLocks noGrp="1"/>
          </p:cNvSpPr>
          <p:nvPr>
            <p:ph type="subTitle" idx="1"/>
          </p:nvPr>
        </p:nvSpPr>
        <p:spPr>
          <a:xfrm>
            <a:off x="320040" y="2400300"/>
            <a:ext cx="6345936" cy="514350"/>
          </a:xfrm>
        </p:spPr>
        <p:txBody>
          <a:bodyPr/>
          <a:lstStyle>
            <a:lvl1pPr marL="0" indent="0" algn="l">
              <a:spcBef>
                <a:spcPts val="0"/>
              </a:spcBef>
              <a:buNone/>
              <a:defRPr sz="1800">
                <a:solidFill>
                  <a:schemeClr val="tx1"/>
                </a:solidFill>
              </a:defRPr>
            </a:lvl1pPr>
            <a:lvl2pPr marL="0" indent="0" algn="l">
              <a:spcBef>
                <a:spcPts val="0"/>
              </a:spcBef>
              <a:buNone/>
              <a:defRPr>
                <a:solidFill>
                  <a:schemeClr val="tx1"/>
                </a:solidFill>
              </a:defRPr>
            </a:lvl2pPr>
            <a:lvl3pPr marL="0" indent="0" algn="l">
              <a:spcBef>
                <a:spcPts val="0"/>
              </a:spcBef>
              <a:buNone/>
              <a:defRPr>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pPr lvl="0"/>
            <a:r>
              <a:rPr lang="en-US"/>
              <a:t>Click to edit Master subtitle style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8279" y="173226"/>
            <a:ext cx="2057400" cy="76490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with Conten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2029968"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9" name="Content Placeholder 8"/>
          <p:cNvSpPr>
            <a:spLocks noGrp="1"/>
          </p:cNvSpPr>
          <p:nvPr>
            <p:ph sz="quarter" idx="14" hasCustomPrompt="1"/>
          </p:nvPr>
        </p:nvSpPr>
        <p:spPr>
          <a:xfrm>
            <a:off x="320040" y="1556766"/>
            <a:ext cx="2029968"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1" name="Content Placeholder 10"/>
          <p:cNvSpPr>
            <a:spLocks noGrp="1"/>
          </p:cNvSpPr>
          <p:nvPr>
            <p:ph sz="quarter" idx="15"/>
          </p:nvPr>
        </p:nvSpPr>
        <p:spPr>
          <a:xfrm>
            <a:off x="320040" y="2990088"/>
            <a:ext cx="2029968" cy="1639062"/>
          </a:xfrm>
        </p:spPr>
        <p:txBody>
          <a:bodyPr/>
          <a:lstStyle>
            <a:lvl1pPr>
              <a:defRPr sz="1100"/>
            </a:lvl1pPr>
            <a:lvl2pPr marL="119063" indent="-119063">
              <a:defRPr sz="1100"/>
            </a:lvl2pPr>
            <a:lvl3pPr marL="292100" indent="-173038">
              <a:defRPr sz="1100"/>
            </a:lvl3pPr>
            <a:lvl4pPr marL="342900" indent="-114300">
              <a:defRPr sz="900"/>
            </a:lvl4pPr>
            <a:lvl5pPr marL="461963" indent="-119063">
              <a:defRPr sz="900"/>
            </a:lvl5pPr>
            <a:lvl6pPr marL="119063" indent="-119063">
              <a:buClr>
                <a:schemeClr val="accent1"/>
              </a:buClr>
              <a:buFont typeface="Arial" pitchFamily="34" charset="0"/>
              <a:buChar char="•"/>
              <a:defRPr sz="1000"/>
            </a:lvl6pPr>
            <a:lvl7pPr marL="119063" indent="-119063">
              <a:buClr>
                <a:schemeClr val="accent1"/>
              </a:buClr>
              <a:buFont typeface="Arial" pitchFamily="34" charset="0"/>
              <a:buChar char="•"/>
              <a:defRPr sz="1000"/>
            </a:lvl7pPr>
            <a:lvl8pPr marL="119063" indent="-119063">
              <a:buClr>
                <a:schemeClr val="accent1"/>
              </a:buClr>
              <a:buFont typeface="Arial" pitchFamily="34" charset="0"/>
              <a:buChar char="•"/>
              <a:defRPr sz="1000"/>
            </a:lvl8pPr>
            <a:lvl9pPr marL="119063" indent="-119063">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6"/>
          </p:nvPr>
        </p:nvSpPr>
        <p:spPr>
          <a:xfrm>
            <a:off x="2478024" y="1200150"/>
            <a:ext cx="2029968"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5" name="Content Placeholder 14"/>
          <p:cNvSpPr>
            <a:spLocks noGrp="1"/>
          </p:cNvSpPr>
          <p:nvPr>
            <p:ph sz="quarter" idx="17" hasCustomPrompt="1"/>
          </p:nvPr>
        </p:nvSpPr>
        <p:spPr>
          <a:xfrm>
            <a:off x="2478024" y="1556766"/>
            <a:ext cx="2029968" cy="1296768"/>
          </a:xfrm>
        </p:spPr>
        <p:txBody>
          <a:bodyPr/>
          <a:lstStyle>
            <a:lvl1pPr>
              <a:buFontTx/>
              <a:buNone/>
              <a:defRPr sz="1400"/>
            </a:lvl1pPr>
            <a:lvl2pPr>
              <a:buFontTx/>
              <a:buNone/>
              <a:defRPr sz="1600"/>
            </a:lvl2pPr>
            <a:lvl3pPr>
              <a:buFontTx/>
              <a:buNone/>
              <a:defRPr sz="1600"/>
            </a:lvl3pPr>
            <a:lvl4pPr>
              <a:buFontTx/>
              <a:buNone/>
              <a:defRPr sz="1600"/>
            </a:lvl4pPr>
            <a:lvl5pPr>
              <a:buFontTx/>
              <a:buNone/>
              <a:defRPr sz="1600"/>
            </a:lvl5pPr>
            <a:lvl6pPr>
              <a:buFontTx/>
              <a:buNone/>
              <a:defRPr sz="1600"/>
            </a:lvl6pPr>
            <a:lvl7pPr>
              <a:buFontTx/>
              <a:buNone/>
              <a:defRPr sz="1600"/>
            </a:lvl7pPr>
            <a:lvl8pPr>
              <a:buFontTx/>
              <a:buNone/>
              <a:defRPr sz="1600"/>
            </a:lvl8pPr>
            <a:lvl9pPr>
              <a:buFontTx/>
              <a:buNone/>
              <a:defRPr sz="1600"/>
            </a:lvl9pPr>
          </a:lstStyle>
          <a:p>
            <a:pPr lvl="0"/>
            <a:r>
              <a:rPr lang="en-US" dirty="0"/>
              <a:t>Content</a:t>
            </a:r>
          </a:p>
        </p:txBody>
      </p:sp>
      <p:sp>
        <p:nvSpPr>
          <p:cNvPr id="17" name="Content Placeholder 16"/>
          <p:cNvSpPr>
            <a:spLocks noGrp="1"/>
          </p:cNvSpPr>
          <p:nvPr>
            <p:ph sz="quarter" idx="18"/>
          </p:nvPr>
        </p:nvSpPr>
        <p:spPr>
          <a:xfrm>
            <a:off x="2478024" y="2990088"/>
            <a:ext cx="2029968" cy="1639062"/>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9"/>
          </p:nvPr>
        </p:nvSpPr>
        <p:spPr>
          <a:xfrm>
            <a:off x="4636008" y="1200150"/>
            <a:ext cx="2029968"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1" name="Content Placeholder 20"/>
          <p:cNvSpPr>
            <a:spLocks noGrp="1"/>
          </p:cNvSpPr>
          <p:nvPr>
            <p:ph sz="quarter" idx="20" hasCustomPrompt="1"/>
          </p:nvPr>
        </p:nvSpPr>
        <p:spPr>
          <a:xfrm>
            <a:off x="4636008" y="1556766"/>
            <a:ext cx="2029968"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3" name="Content Placeholder 22"/>
          <p:cNvSpPr>
            <a:spLocks noGrp="1"/>
          </p:cNvSpPr>
          <p:nvPr>
            <p:ph sz="quarter" idx="21"/>
          </p:nvPr>
        </p:nvSpPr>
        <p:spPr>
          <a:xfrm>
            <a:off x="4636008" y="2990088"/>
            <a:ext cx="2029968" cy="1639062"/>
          </a:xfrm>
        </p:spPr>
        <p:txBody>
          <a:bodyPr/>
          <a:lstStyle>
            <a:lvl1pPr>
              <a:defRPr sz="1100"/>
            </a:lvl1pPr>
            <a:lvl2pPr marL="119063" indent="-119063">
              <a:defRPr sz="1100"/>
            </a:lvl2pPr>
            <a:lvl3pPr marL="228600" indent="-109538">
              <a:defRPr sz="1100"/>
            </a:lvl3pPr>
            <a:lvl4pPr marL="4064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24"/>
          <p:cNvSpPr>
            <a:spLocks noGrp="1"/>
          </p:cNvSpPr>
          <p:nvPr>
            <p:ph type="body" sz="quarter" idx="22"/>
          </p:nvPr>
        </p:nvSpPr>
        <p:spPr>
          <a:xfrm>
            <a:off x="6793992" y="1200150"/>
            <a:ext cx="2029968"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7" name="Content Placeholder 26"/>
          <p:cNvSpPr>
            <a:spLocks noGrp="1"/>
          </p:cNvSpPr>
          <p:nvPr>
            <p:ph sz="quarter" idx="23" hasCustomPrompt="1"/>
          </p:nvPr>
        </p:nvSpPr>
        <p:spPr>
          <a:xfrm>
            <a:off x="6793992" y="1556766"/>
            <a:ext cx="2029968" cy="129676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9" name="Content Placeholder 28"/>
          <p:cNvSpPr>
            <a:spLocks noGrp="1"/>
          </p:cNvSpPr>
          <p:nvPr>
            <p:ph sz="quarter" idx="24"/>
          </p:nvPr>
        </p:nvSpPr>
        <p:spPr>
          <a:xfrm>
            <a:off x="6793992" y="2990088"/>
            <a:ext cx="2029968" cy="1639062"/>
          </a:xfrm>
        </p:spPr>
        <p:txBody>
          <a:bodyPr/>
          <a:lstStyle>
            <a:lvl1pPr>
              <a:defRPr sz="1100"/>
            </a:lvl1pPr>
            <a:lvl2pPr marL="119063" indent="-119063">
              <a:defRPr sz="1100"/>
            </a:lvl2pPr>
            <a:lvl3pPr marL="228600" indent="-109538">
              <a:defRPr sz="1100"/>
            </a:lvl3pPr>
            <a:lvl4pPr marL="342900" indent="-114300">
              <a:defRPr sz="900"/>
            </a:lvl4pPr>
            <a:lvl5pPr marL="461963" indent="-119063">
              <a:buClrTx/>
              <a:buFont typeface="Arial" pitchFamily="34" charset="0"/>
              <a:buChar char="−"/>
              <a:defRPr sz="900"/>
            </a:lvl5pPr>
            <a:lvl6pPr marL="119063" indent="-119063">
              <a:buClr>
                <a:schemeClr val="accent1"/>
              </a:buClr>
              <a:buFont typeface="Arial" pitchFamily="34" charset="0"/>
              <a:buChar char="•"/>
              <a:defRPr sz="1000"/>
            </a:lvl6pPr>
            <a:lvl7pPr marL="119063" indent="-119063">
              <a:buClr>
                <a:schemeClr val="accent1"/>
              </a:buClr>
              <a:buFont typeface="Arial" pitchFamily="34" charset="0"/>
              <a:buChar char="•"/>
              <a:defRPr sz="1000"/>
            </a:lvl7pPr>
            <a:lvl8pPr marL="119063" indent="-119063">
              <a:buClr>
                <a:schemeClr val="accent1"/>
              </a:buClr>
              <a:buFont typeface="Arial" pitchFamily="34" charset="0"/>
              <a:buChar char="•"/>
              <a:defRPr sz="1000"/>
            </a:lvl8pPr>
            <a:lvl9pPr marL="119063" indent="-119063">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Column with Content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hasCustomPrompt="1"/>
          </p:nvPr>
        </p:nvSpPr>
        <p:spPr>
          <a:xfrm>
            <a:off x="320040" y="1200150"/>
            <a:ext cx="2029968" cy="111099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0" name="Content Placeholder 9"/>
          <p:cNvSpPr>
            <a:spLocks noGrp="1"/>
          </p:cNvSpPr>
          <p:nvPr>
            <p:ph sz="quarter" idx="14"/>
          </p:nvPr>
        </p:nvSpPr>
        <p:spPr>
          <a:xfrm>
            <a:off x="320040" y="2393442"/>
            <a:ext cx="2029968"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hasCustomPrompt="1"/>
          </p:nvPr>
        </p:nvSpPr>
        <p:spPr>
          <a:xfrm>
            <a:off x="2478024" y="1200150"/>
            <a:ext cx="2029968" cy="111099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4" name="Content Placeholder 13"/>
          <p:cNvSpPr>
            <a:spLocks noGrp="1"/>
          </p:cNvSpPr>
          <p:nvPr>
            <p:ph sz="quarter" idx="16"/>
          </p:nvPr>
        </p:nvSpPr>
        <p:spPr>
          <a:xfrm>
            <a:off x="2478024" y="2393442"/>
            <a:ext cx="2029968"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7" hasCustomPrompt="1"/>
          </p:nvPr>
        </p:nvSpPr>
        <p:spPr>
          <a:xfrm>
            <a:off x="4636008" y="1200150"/>
            <a:ext cx="2029968" cy="111099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8" name="Content Placeholder 17"/>
          <p:cNvSpPr>
            <a:spLocks noGrp="1"/>
          </p:cNvSpPr>
          <p:nvPr>
            <p:ph sz="quarter" idx="18"/>
          </p:nvPr>
        </p:nvSpPr>
        <p:spPr>
          <a:xfrm>
            <a:off x="4636008" y="2393442"/>
            <a:ext cx="2029968"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9"/>
          <p:cNvSpPr>
            <a:spLocks noGrp="1"/>
          </p:cNvSpPr>
          <p:nvPr>
            <p:ph sz="quarter" idx="19" hasCustomPrompt="1"/>
          </p:nvPr>
        </p:nvSpPr>
        <p:spPr>
          <a:xfrm>
            <a:off x="6793992" y="1200150"/>
            <a:ext cx="2029968" cy="111099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2" name="Content Placeholder 21"/>
          <p:cNvSpPr>
            <a:spLocks noGrp="1"/>
          </p:cNvSpPr>
          <p:nvPr>
            <p:ph sz="quarter" idx="20"/>
          </p:nvPr>
        </p:nvSpPr>
        <p:spPr>
          <a:xfrm>
            <a:off x="6793992" y="2393442"/>
            <a:ext cx="2029968"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1600200"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2048256" y="1200150"/>
            <a:ext cx="1600200"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776472" y="1200150"/>
            <a:ext cx="1600200"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5504688" y="1200150"/>
            <a:ext cx="1600200"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lang="en-US" sz="900" kern="1200" dirty="0" smtClean="0">
                <a:solidFill>
                  <a:schemeClr val="tx1"/>
                </a:solidFill>
                <a:latin typeface="+mn-lt"/>
                <a:ea typeface="+mn-ea"/>
                <a:cs typeface="+mn-cs"/>
              </a:defRPr>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7"/>
          </p:nvPr>
        </p:nvSpPr>
        <p:spPr>
          <a:xfrm>
            <a:off x="7223760" y="1200150"/>
            <a:ext cx="1600200"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Column with Conten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9" name="Content Placeholder 8"/>
          <p:cNvSpPr>
            <a:spLocks noGrp="1"/>
          </p:cNvSpPr>
          <p:nvPr>
            <p:ph sz="quarter" idx="14" hasCustomPrompt="1"/>
          </p:nvPr>
        </p:nvSpPr>
        <p:spPr>
          <a:xfrm>
            <a:off x="320040"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1" name="Content Placeholder 10"/>
          <p:cNvSpPr>
            <a:spLocks noGrp="1"/>
          </p:cNvSpPr>
          <p:nvPr>
            <p:ph sz="quarter" idx="15"/>
          </p:nvPr>
        </p:nvSpPr>
        <p:spPr>
          <a:xfrm>
            <a:off x="320040" y="2393442"/>
            <a:ext cx="1600200" cy="2235708"/>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6"/>
          </p:nvPr>
        </p:nvSpPr>
        <p:spPr>
          <a:xfrm>
            <a:off x="2048256"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5" name="Content Placeholder 14"/>
          <p:cNvSpPr>
            <a:spLocks noGrp="1"/>
          </p:cNvSpPr>
          <p:nvPr>
            <p:ph sz="quarter" idx="17" hasCustomPrompt="1"/>
          </p:nvPr>
        </p:nvSpPr>
        <p:spPr>
          <a:xfrm>
            <a:off x="2048256"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7" name="Content Placeholder 16"/>
          <p:cNvSpPr>
            <a:spLocks noGrp="1"/>
          </p:cNvSpPr>
          <p:nvPr>
            <p:ph sz="quarter" idx="18"/>
          </p:nvPr>
        </p:nvSpPr>
        <p:spPr>
          <a:xfrm>
            <a:off x="2048256" y="2393442"/>
            <a:ext cx="1600200" cy="2235708"/>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9"/>
          </p:nvPr>
        </p:nvSpPr>
        <p:spPr>
          <a:xfrm>
            <a:off x="3776472"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1" name="Content Placeholder 20"/>
          <p:cNvSpPr>
            <a:spLocks noGrp="1"/>
          </p:cNvSpPr>
          <p:nvPr>
            <p:ph sz="quarter" idx="20" hasCustomPrompt="1"/>
          </p:nvPr>
        </p:nvSpPr>
        <p:spPr>
          <a:xfrm>
            <a:off x="3776472" y="1556766"/>
            <a:ext cx="1600200" cy="761238"/>
          </a:xfrm>
        </p:spPr>
        <p:txBody>
          <a:bodyPr/>
          <a:lstStyle>
            <a:lvl1pPr marL="0" indent="0">
              <a:defRPr sz="1400"/>
            </a:lvl1pPr>
            <a:lvl2pPr marL="0" indent="0">
              <a:defRPr sz="1600"/>
            </a:lvl2pPr>
            <a:lvl3pPr marL="0" indent="0">
              <a:defRPr sz="1600"/>
            </a:lvl3pPr>
            <a:lvl4pPr marL="0" indent="0">
              <a:defRPr sz="1600"/>
            </a:lvl4pPr>
            <a:lvl5pPr marL="0" indent="0">
              <a:defRPr sz="1600"/>
            </a:lvl5pPr>
            <a:lvl6pPr marL="0" indent="0">
              <a:defRPr sz="1600"/>
            </a:lvl6pPr>
            <a:lvl7pPr marL="0" indent="0">
              <a:defRPr sz="1600"/>
            </a:lvl7pPr>
            <a:lvl8pPr marL="0" indent="0">
              <a:defRPr sz="1600"/>
            </a:lvl8pPr>
            <a:lvl9pPr marL="0" indent="0">
              <a:defRPr sz="1600"/>
            </a:lvl9pPr>
          </a:lstStyle>
          <a:p>
            <a:pPr lvl="0"/>
            <a:r>
              <a:rPr lang="en-US" dirty="0"/>
              <a:t>Content</a:t>
            </a:r>
          </a:p>
        </p:txBody>
      </p:sp>
      <p:sp>
        <p:nvSpPr>
          <p:cNvPr id="23" name="Content Placeholder 22"/>
          <p:cNvSpPr>
            <a:spLocks noGrp="1"/>
          </p:cNvSpPr>
          <p:nvPr>
            <p:ph sz="quarter" idx="21"/>
          </p:nvPr>
        </p:nvSpPr>
        <p:spPr>
          <a:xfrm>
            <a:off x="3776472" y="2393442"/>
            <a:ext cx="1600200" cy="2235708"/>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24"/>
          <p:cNvSpPr>
            <a:spLocks noGrp="1"/>
          </p:cNvSpPr>
          <p:nvPr>
            <p:ph type="body" sz="quarter" idx="22"/>
          </p:nvPr>
        </p:nvSpPr>
        <p:spPr>
          <a:xfrm>
            <a:off x="5504688"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7" name="Content Placeholder 26"/>
          <p:cNvSpPr>
            <a:spLocks noGrp="1"/>
          </p:cNvSpPr>
          <p:nvPr>
            <p:ph sz="quarter" idx="23" hasCustomPrompt="1"/>
          </p:nvPr>
        </p:nvSpPr>
        <p:spPr>
          <a:xfrm>
            <a:off x="5504688"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9" name="Content Placeholder 28"/>
          <p:cNvSpPr>
            <a:spLocks noGrp="1"/>
          </p:cNvSpPr>
          <p:nvPr>
            <p:ph sz="quarter" idx="24"/>
          </p:nvPr>
        </p:nvSpPr>
        <p:spPr>
          <a:xfrm>
            <a:off x="5504688" y="2393442"/>
            <a:ext cx="1600200" cy="2235708"/>
          </a:xfrm>
        </p:spPr>
        <p:txBody>
          <a:bodyPr/>
          <a:lstStyle>
            <a:lvl1pPr>
              <a:defRPr sz="1100"/>
            </a:lvl1pPr>
            <a:lvl2pPr marL="119063" indent="-119063">
              <a:defRPr sz="1100"/>
            </a:lvl2pPr>
            <a:lvl3pPr marL="228600" indent="-109538">
              <a:tabLst/>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0"/>
          <p:cNvSpPr>
            <a:spLocks noGrp="1"/>
          </p:cNvSpPr>
          <p:nvPr>
            <p:ph type="body" sz="quarter" idx="25"/>
          </p:nvPr>
        </p:nvSpPr>
        <p:spPr>
          <a:xfrm>
            <a:off x="7223760"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33" name="Content Placeholder 32"/>
          <p:cNvSpPr>
            <a:spLocks noGrp="1"/>
          </p:cNvSpPr>
          <p:nvPr>
            <p:ph sz="quarter" idx="26" hasCustomPrompt="1"/>
          </p:nvPr>
        </p:nvSpPr>
        <p:spPr>
          <a:xfrm>
            <a:off x="7223760"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35" name="Content Placeholder 34"/>
          <p:cNvSpPr>
            <a:spLocks noGrp="1"/>
          </p:cNvSpPr>
          <p:nvPr>
            <p:ph sz="quarter" idx="27"/>
          </p:nvPr>
        </p:nvSpPr>
        <p:spPr>
          <a:xfrm>
            <a:off x="7223760" y="2393442"/>
            <a:ext cx="1600200" cy="2235708"/>
          </a:xfrm>
        </p:spPr>
        <p:txBody>
          <a:bodyPr/>
          <a:lstStyle>
            <a:lvl1pPr>
              <a:defRPr sz="1100"/>
            </a:lvl1pPr>
            <a:lvl2pPr marL="119063" indent="-119063">
              <a:defRPr sz="1100"/>
            </a:lvl2pPr>
            <a:lvl3pPr marL="228600" indent="-109538">
              <a:defRPr sz="1100"/>
            </a:lvl3pPr>
            <a:lvl4pPr marL="342900" indent="-114300">
              <a:buClr>
                <a:schemeClr val="accent1"/>
              </a:buClr>
              <a:buFont typeface="Arial" pitchFamily="34" charset="0"/>
              <a:buChar char="•"/>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Column with Content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hasCustomPrompt="1"/>
          </p:nvPr>
        </p:nvSpPr>
        <p:spPr>
          <a:xfrm>
            <a:off x="320040" y="120015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9" name="Content Placeholder 8"/>
          <p:cNvSpPr>
            <a:spLocks noGrp="1"/>
          </p:cNvSpPr>
          <p:nvPr>
            <p:ph sz="quarter" idx="14"/>
          </p:nvPr>
        </p:nvSpPr>
        <p:spPr>
          <a:xfrm>
            <a:off x="320040" y="2043684"/>
            <a:ext cx="1600200" cy="2596349"/>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hasCustomPrompt="1"/>
          </p:nvPr>
        </p:nvSpPr>
        <p:spPr>
          <a:xfrm>
            <a:off x="2048256" y="120015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3" name="Content Placeholder 12"/>
          <p:cNvSpPr>
            <a:spLocks noGrp="1"/>
          </p:cNvSpPr>
          <p:nvPr>
            <p:ph sz="quarter" idx="16"/>
          </p:nvPr>
        </p:nvSpPr>
        <p:spPr>
          <a:xfrm>
            <a:off x="2048256" y="2043684"/>
            <a:ext cx="1600200" cy="2596349"/>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7" hasCustomPrompt="1"/>
          </p:nvPr>
        </p:nvSpPr>
        <p:spPr>
          <a:xfrm>
            <a:off x="3776472" y="120015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7" name="Content Placeholder 16"/>
          <p:cNvSpPr>
            <a:spLocks noGrp="1"/>
          </p:cNvSpPr>
          <p:nvPr>
            <p:ph sz="quarter" idx="18"/>
          </p:nvPr>
        </p:nvSpPr>
        <p:spPr>
          <a:xfrm>
            <a:off x="3776472" y="2043684"/>
            <a:ext cx="1600200" cy="2596349"/>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8"/>
          <p:cNvSpPr>
            <a:spLocks noGrp="1"/>
          </p:cNvSpPr>
          <p:nvPr>
            <p:ph sz="quarter" idx="19" hasCustomPrompt="1"/>
          </p:nvPr>
        </p:nvSpPr>
        <p:spPr>
          <a:xfrm>
            <a:off x="5504688" y="120015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2" name="Content Placeholder 21"/>
          <p:cNvSpPr>
            <a:spLocks noGrp="1"/>
          </p:cNvSpPr>
          <p:nvPr>
            <p:ph sz="quarter" idx="20"/>
          </p:nvPr>
        </p:nvSpPr>
        <p:spPr>
          <a:xfrm>
            <a:off x="5504688" y="2043684"/>
            <a:ext cx="1600200" cy="2596349"/>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3"/>
          <p:cNvSpPr>
            <a:spLocks noGrp="1"/>
          </p:cNvSpPr>
          <p:nvPr>
            <p:ph sz="quarter" idx="21" hasCustomPrompt="1"/>
          </p:nvPr>
        </p:nvSpPr>
        <p:spPr>
          <a:xfrm>
            <a:off x="7223760" y="120015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7" name="Content Placeholder 26"/>
          <p:cNvSpPr>
            <a:spLocks noGrp="1"/>
          </p:cNvSpPr>
          <p:nvPr>
            <p:ph sz="quarter" idx="22"/>
          </p:nvPr>
        </p:nvSpPr>
        <p:spPr>
          <a:xfrm>
            <a:off x="7239000" y="2057400"/>
            <a:ext cx="1600200" cy="257175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 Column with Content Option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Text Placeholder 6"/>
          <p:cNvSpPr>
            <a:spLocks noGrp="1"/>
          </p:cNvSpPr>
          <p:nvPr>
            <p:ph type="body" sz="quarter" idx="13"/>
          </p:nvPr>
        </p:nvSpPr>
        <p:spPr>
          <a:xfrm>
            <a:off x="320040"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9" name="Content Placeholder 8"/>
          <p:cNvSpPr>
            <a:spLocks noGrp="1"/>
          </p:cNvSpPr>
          <p:nvPr>
            <p:ph sz="quarter" idx="14" hasCustomPrompt="1"/>
          </p:nvPr>
        </p:nvSpPr>
        <p:spPr>
          <a:xfrm>
            <a:off x="320040"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1" name="Content Placeholder 10"/>
          <p:cNvSpPr>
            <a:spLocks noGrp="1"/>
          </p:cNvSpPr>
          <p:nvPr>
            <p:ph sz="quarter" idx="15" hasCustomPrompt="1"/>
          </p:nvPr>
        </p:nvSpPr>
        <p:spPr>
          <a:xfrm>
            <a:off x="320040" y="240030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3" name="Content Placeholder 12"/>
          <p:cNvSpPr>
            <a:spLocks noGrp="1"/>
          </p:cNvSpPr>
          <p:nvPr>
            <p:ph sz="quarter" idx="16"/>
          </p:nvPr>
        </p:nvSpPr>
        <p:spPr>
          <a:xfrm>
            <a:off x="320040" y="3243834"/>
            <a:ext cx="1600200" cy="138531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p:cNvSpPr>
            <a:spLocks noGrp="1"/>
          </p:cNvSpPr>
          <p:nvPr>
            <p:ph type="body" sz="quarter" idx="17"/>
          </p:nvPr>
        </p:nvSpPr>
        <p:spPr>
          <a:xfrm>
            <a:off x="2048256"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17" name="Content Placeholder 16"/>
          <p:cNvSpPr>
            <a:spLocks noGrp="1"/>
          </p:cNvSpPr>
          <p:nvPr>
            <p:ph sz="quarter" idx="18" hasCustomPrompt="1"/>
          </p:nvPr>
        </p:nvSpPr>
        <p:spPr>
          <a:xfrm>
            <a:off x="2048256"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9" name="Content Placeholder 18"/>
          <p:cNvSpPr>
            <a:spLocks noGrp="1"/>
          </p:cNvSpPr>
          <p:nvPr>
            <p:ph sz="quarter" idx="19" hasCustomPrompt="1"/>
          </p:nvPr>
        </p:nvSpPr>
        <p:spPr>
          <a:xfrm>
            <a:off x="2048256" y="240030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1" name="Content Placeholder 20"/>
          <p:cNvSpPr>
            <a:spLocks noGrp="1"/>
          </p:cNvSpPr>
          <p:nvPr>
            <p:ph sz="quarter" idx="20"/>
          </p:nvPr>
        </p:nvSpPr>
        <p:spPr>
          <a:xfrm>
            <a:off x="2048256" y="3243834"/>
            <a:ext cx="1600200" cy="138531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2"/>
          <p:cNvSpPr>
            <a:spLocks noGrp="1"/>
          </p:cNvSpPr>
          <p:nvPr>
            <p:ph type="body" sz="quarter" idx="21"/>
          </p:nvPr>
        </p:nvSpPr>
        <p:spPr>
          <a:xfrm>
            <a:off x="3776472"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25" name="Content Placeholder 24"/>
          <p:cNvSpPr>
            <a:spLocks noGrp="1"/>
          </p:cNvSpPr>
          <p:nvPr>
            <p:ph sz="quarter" idx="22" hasCustomPrompt="1"/>
          </p:nvPr>
        </p:nvSpPr>
        <p:spPr>
          <a:xfrm>
            <a:off x="3776472"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7" name="Content Placeholder 26"/>
          <p:cNvSpPr>
            <a:spLocks noGrp="1"/>
          </p:cNvSpPr>
          <p:nvPr>
            <p:ph sz="quarter" idx="23" hasCustomPrompt="1"/>
          </p:nvPr>
        </p:nvSpPr>
        <p:spPr>
          <a:xfrm>
            <a:off x="3776472" y="240030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9" name="Content Placeholder 28"/>
          <p:cNvSpPr>
            <a:spLocks noGrp="1"/>
          </p:cNvSpPr>
          <p:nvPr>
            <p:ph sz="quarter" idx="24"/>
          </p:nvPr>
        </p:nvSpPr>
        <p:spPr>
          <a:xfrm>
            <a:off x="3776472" y="3243834"/>
            <a:ext cx="1600200" cy="138531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30"/>
          <p:cNvSpPr>
            <a:spLocks noGrp="1"/>
          </p:cNvSpPr>
          <p:nvPr>
            <p:ph type="body" sz="quarter" idx="25"/>
          </p:nvPr>
        </p:nvSpPr>
        <p:spPr>
          <a:xfrm>
            <a:off x="5504688"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33" name="Content Placeholder 32"/>
          <p:cNvSpPr>
            <a:spLocks noGrp="1"/>
          </p:cNvSpPr>
          <p:nvPr>
            <p:ph sz="quarter" idx="26" hasCustomPrompt="1"/>
          </p:nvPr>
        </p:nvSpPr>
        <p:spPr>
          <a:xfrm>
            <a:off x="5504688"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35" name="Content Placeholder 34"/>
          <p:cNvSpPr>
            <a:spLocks noGrp="1"/>
          </p:cNvSpPr>
          <p:nvPr>
            <p:ph sz="quarter" idx="27" hasCustomPrompt="1"/>
          </p:nvPr>
        </p:nvSpPr>
        <p:spPr>
          <a:xfrm>
            <a:off x="5504688" y="240030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37" name="Content Placeholder 36"/>
          <p:cNvSpPr>
            <a:spLocks noGrp="1"/>
          </p:cNvSpPr>
          <p:nvPr>
            <p:ph sz="quarter" idx="28"/>
          </p:nvPr>
        </p:nvSpPr>
        <p:spPr>
          <a:xfrm>
            <a:off x="5504688" y="3243834"/>
            <a:ext cx="1600200" cy="138531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 Placeholder 38"/>
          <p:cNvSpPr>
            <a:spLocks noGrp="1"/>
          </p:cNvSpPr>
          <p:nvPr>
            <p:ph type="body" sz="quarter" idx="29"/>
          </p:nvPr>
        </p:nvSpPr>
        <p:spPr>
          <a:xfrm>
            <a:off x="7223760" y="1200150"/>
            <a:ext cx="1600200" cy="274320"/>
          </a:xfrm>
        </p:spPr>
        <p:txBody>
          <a:bodyPr/>
          <a:lstStyle>
            <a:lvl1pPr marL="0" indent="0">
              <a:buFontTx/>
              <a:buNone/>
              <a:defRPr sz="1100" b="1"/>
            </a:lvl1pPr>
            <a:lvl2pPr marL="0" indent="0">
              <a:buFontTx/>
              <a:buNone/>
              <a:defRPr sz="1200" b="1"/>
            </a:lvl2pPr>
            <a:lvl3pPr marL="0" indent="0">
              <a:buFontTx/>
              <a:buNone/>
              <a:defRPr sz="1200" b="1"/>
            </a:lvl3pPr>
            <a:lvl4pPr marL="0" indent="0">
              <a:buFontTx/>
              <a:buNone/>
              <a:defRPr sz="1200" b="1"/>
            </a:lvl4pPr>
            <a:lvl5pPr marL="0" indent="0">
              <a:buFontTx/>
              <a:buNone/>
              <a:defRPr sz="1200" b="1"/>
            </a:lvl5pPr>
            <a:lvl6pPr marL="0" indent="0">
              <a:buFontTx/>
              <a:buNone/>
              <a:defRPr sz="1200" b="1"/>
            </a:lvl6pPr>
            <a:lvl7pPr marL="0" indent="0">
              <a:buFontTx/>
              <a:buNone/>
              <a:defRPr sz="1200" b="1"/>
            </a:lvl7pPr>
            <a:lvl8pPr marL="0" indent="0">
              <a:buFontTx/>
              <a:buNone/>
              <a:defRPr sz="1200" b="1"/>
            </a:lvl8pPr>
            <a:lvl9pPr marL="0" indent="0">
              <a:buFontTx/>
              <a:buNone/>
              <a:defRPr sz="1200" b="1"/>
            </a:lvl9pPr>
          </a:lstStyle>
          <a:p>
            <a:pPr lvl="0"/>
            <a:r>
              <a:rPr lang="en-US"/>
              <a:t>Edit Master text styles</a:t>
            </a:r>
          </a:p>
        </p:txBody>
      </p:sp>
      <p:sp>
        <p:nvSpPr>
          <p:cNvPr id="41" name="Content Placeholder 40"/>
          <p:cNvSpPr>
            <a:spLocks noGrp="1"/>
          </p:cNvSpPr>
          <p:nvPr>
            <p:ph sz="quarter" idx="30" hasCustomPrompt="1"/>
          </p:nvPr>
        </p:nvSpPr>
        <p:spPr>
          <a:xfrm>
            <a:off x="7223760" y="1556766"/>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43" name="Content Placeholder 42"/>
          <p:cNvSpPr>
            <a:spLocks noGrp="1"/>
          </p:cNvSpPr>
          <p:nvPr>
            <p:ph sz="quarter" idx="31" hasCustomPrompt="1"/>
          </p:nvPr>
        </p:nvSpPr>
        <p:spPr>
          <a:xfrm>
            <a:off x="7223760" y="2400300"/>
            <a:ext cx="1600200"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45" name="Content Placeholder 44"/>
          <p:cNvSpPr>
            <a:spLocks noGrp="1"/>
          </p:cNvSpPr>
          <p:nvPr>
            <p:ph sz="quarter" idx="32"/>
          </p:nvPr>
        </p:nvSpPr>
        <p:spPr>
          <a:xfrm>
            <a:off x="7223760" y="3243834"/>
            <a:ext cx="1600200" cy="1385316"/>
          </a:xfrm>
        </p:spPr>
        <p:txBody>
          <a:bodyPr/>
          <a:lstStyle>
            <a:lvl1pPr>
              <a:defRPr sz="1100"/>
            </a:lvl1pPr>
            <a:lvl2pPr marL="119063" indent="-119063">
              <a:defRPr sz="1100"/>
            </a:lvl2pPr>
            <a:lvl3pPr marL="228600" indent="-109538">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1768929"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194119"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4647111"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7"/>
          </p:nvPr>
        </p:nvSpPr>
        <p:spPr>
          <a:xfrm>
            <a:off x="6080760"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p:cNvSpPr>
            <a:spLocks noGrp="1"/>
          </p:cNvSpPr>
          <p:nvPr>
            <p:ph sz="quarter" idx="18"/>
          </p:nvPr>
        </p:nvSpPr>
        <p:spPr>
          <a:xfrm>
            <a:off x="7516368" y="1200150"/>
            <a:ext cx="1307592" cy="3429000"/>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Column with Conten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6" name="Text Placeholder 8"/>
          <p:cNvSpPr>
            <a:spLocks noGrp="1"/>
          </p:cNvSpPr>
          <p:nvPr>
            <p:ph type="body" sz="quarter" idx="13"/>
          </p:nvPr>
        </p:nvSpPr>
        <p:spPr>
          <a:xfrm>
            <a:off x="32004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7" name="Content Placeholder 78"/>
          <p:cNvSpPr>
            <a:spLocks noGrp="1"/>
          </p:cNvSpPr>
          <p:nvPr>
            <p:ph sz="quarter" idx="14" hasCustomPrompt="1"/>
          </p:nvPr>
        </p:nvSpPr>
        <p:spPr>
          <a:xfrm>
            <a:off x="32004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None/>
              <a:defRPr sz="1600"/>
            </a:lvl7pPr>
            <a:lvl8pPr marL="0" indent="0">
              <a:buFontTx/>
              <a:buNone/>
              <a:defRPr sz="1600"/>
            </a:lvl8pPr>
            <a:lvl9pPr marL="0" indent="0">
              <a:buFontTx/>
              <a:buNone/>
              <a:defRPr sz="1600"/>
            </a:lvl9pPr>
          </a:lstStyle>
          <a:p>
            <a:pPr lvl="0"/>
            <a:r>
              <a:rPr lang="en-US" dirty="0"/>
              <a:t>Content</a:t>
            </a:r>
          </a:p>
        </p:txBody>
      </p:sp>
      <p:sp>
        <p:nvSpPr>
          <p:cNvPr id="8" name="Content Placeholder 80"/>
          <p:cNvSpPr>
            <a:spLocks noGrp="1"/>
          </p:cNvSpPr>
          <p:nvPr>
            <p:ph sz="quarter" idx="15"/>
          </p:nvPr>
        </p:nvSpPr>
        <p:spPr>
          <a:xfrm>
            <a:off x="320040" y="2393442"/>
            <a:ext cx="1307592" cy="2235708"/>
          </a:xfrm>
        </p:spPr>
        <p:txBody>
          <a:bodyPr/>
          <a:lstStyle>
            <a:lvl1pPr>
              <a:defRPr sz="1100"/>
            </a:lvl1pPr>
            <a:lvl2pPr marL="115888" indent="-115888">
              <a:defRPr sz="1100"/>
            </a:lvl2pPr>
            <a:lvl3pPr marL="228600" indent="-112713">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5"/>
          <p:cNvSpPr>
            <a:spLocks noGrp="1"/>
          </p:cNvSpPr>
          <p:nvPr>
            <p:ph type="body" sz="quarter" idx="16"/>
          </p:nvPr>
        </p:nvSpPr>
        <p:spPr>
          <a:xfrm>
            <a:off x="176264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0" name="Content Placeholder 17"/>
          <p:cNvSpPr>
            <a:spLocks noGrp="1"/>
          </p:cNvSpPr>
          <p:nvPr>
            <p:ph sz="quarter" idx="17" hasCustomPrompt="1"/>
          </p:nvPr>
        </p:nvSpPr>
        <p:spPr>
          <a:xfrm>
            <a:off x="1762648"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11" name="Content Placeholder 19"/>
          <p:cNvSpPr>
            <a:spLocks noGrp="1"/>
          </p:cNvSpPr>
          <p:nvPr>
            <p:ph sz="quarter" idx="18"/>
          </p:nvPr>
        </p:nvSpPr>
        <p:spPr>
          <a:xfrm>
            <a:off x="1762648" y="2393442"/>
            <a:ext cx="1307592"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1"/>
          <p:cNvSpPr>
            <a:spLocks noGrp="1"/>
          </p:cNvSpPr>
          <p:nvPr>
            <p:ph type="body" sz="quarter" idx="19"/>
          </p:nvPr>
        </p:nvSpPr>
        <p:spPr>
          <a:xfrm>
            <a:off x="320040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13" name="Content Placeholder 23"/>
          <p:cNvSpPr>
            <a:spLocks noGrp="1"/>
          </p:cNvSpPr>
          <p:nvPr>
            <p:ph sz="quarter" idx="20" hasCustomPrompt="1"/>
          </p:nvPr>
        </p:nvSpPr>
        <p:spPr>
          <a:xfrm>
            <a:off x="320040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4" name="Content Placeholder 25"/>
          <p:cNvSpPr>
            <a:spLocks noGrp="1"/>
          </p:cNvSpPr>
          <p:nvPr>
            <p:ph sz="quarter" idx="21"/>
          </p:nvPr>
        </p:nvSpPr>
        <p:spPr>
          <a:xfrm>
            <a:off x="3200400" y="2393442"/>
            <a:ext cx="1307592"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7"/>
          <p:cNvSpPr>
            <a:spLocks noGrp="1"/>
          </p:cNvSpPr>
          <p:nvPr>
            <p:ph type="body" sz="quarter" idx="22"/>
          </p:nvPr>
        </p:nvSpPr>
        <p:spPr>
          <a:xfrm>
            <a:off x="463600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6" name="Content Placeholder 29"/>
          <p:cNvSpPr>
            <a:spLocks noGrp="1"/>
          </p:cNvSpPr>
          <p:nvPr>
            <p:ph sz="quarter" idx="23" hasCustomPrompt="1"/>
          </p:nvPr>
        </p:nvSpPr>
        <p:spPr>
          <a:xfrm>
            <a:off x="4636008"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17" name="Content Placeholder 31"/>
          <p:cNvSpPr>
            <a:spLocks noGrp="1"/>
          </p:cNvSpPr>
          <p:nvPr>
            <p:ph sz="quarter" idx="24"/>
          </p:nvPr>
        </p:nvSpPr>
        <p:spPr>
          <a:xfrm>
            <a:off x="4636008" y="2393442"/>
            <a:ext cx="1307592"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3"/>
          <p:cNvSpPr>
            <a:spLocks noGrp="1"/>
          </p:cNvSpPr>
          <p:nvPr>
            <p:ph type="body" sz="quarter" idx="25"/>
          </p:nvPr>
        </p:nvSpPr>
        <p:spPr>
          <a:xfrm>
            <a:off x="608076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9" name="Content Placeholder 35"/>
          <p:cNvSpPr>
            <a:spLocks noGrp="1"/>
          </p:cNvSpPr>
          <p:nvPr>
            <p:ph sz="quarter" idx="26" hasCustomPrompt="1"/>
          </p:nvPr>
        </p:nvSpPr>
        <p:spPr>
          <a:xfrm>
            <a:off x="608076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20" name="Content Placeholder 37"/>
          <p:cNvSpPr>
            <a:spLocks noGrp="1"/>
          </p:cNvSpPr>
          <p:nvPr>
            <p:ph sz="quarter" idx="27"/>
          </p:nvPr>
        </p:nvSpPr>
        <p:spPr>
          <a:xfrm>
            <a:off x="6080760" y="2393442"/>
            <a:ext cx="1307592" cy="2235708"/>
          </a:xfrm>
        </p:spPr>
        <p:txBody>
          <a:bodyPr/>
          <a:lstStyle>
            <a:lvl1pPr>
              <a:defRPr sz="1100"/>
            </a:lvl1pPr>
            <a:lvl2pPr marL="114300" indent="-114300">
              <a:defRPr sz="1100"/>
            </a:lvl2pPr>
            <a:lvl3pPr marL="228600" indent="-114300">
              <a:defRPr sz="1000"/>
            </a:lvl3pPr>
            <a:lvl4pPr marL="342900" indent="-114300">
              <a:buClr>
                <a:schemeClr val="accent1"/>
              </a:buClr>
              <a:buFont typeface="Arial" pitchFamily="34" charset="0"/>
              <a:buChar char="•"/>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9"/>
          <p:cNvSpPr>
            <a:spLocks noGrp="1"/>
          </p:cNvSpPr>
          <p:nvPr>
            <p:ph type="body" sz="quarter" idx="28"/>
          </p:nvPr>
        </p:nvSpPr>
        <p:spPr>
          <a:xfrm>
            <a:off x="751636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22" name="Content Placeholder 41"/>
          <p:cNvSpPr>
            <a:spLocks noGrp="1"/>
          </p:cNvSpPr>
          <p:nvPr>
            <p:ph sz="quarter" idx="29" hasCustomPrompt="1"/>
          </p:nvPr>
        </p:nvSpPr>
        <p:spPr>
          <a:xfrm>
            <a:off x="7516368"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3" name="Content Placeholder 43"/>
          <p:cNvSpPr>
            <a:spLocks noGrp="1"/>
          </p:cNvSpPr>
          <p:nvPr>
            <p:ph sz="quarter" idx="30"/>
          </p:nvPr>
        </p:nvSpPr>
        <p:spPr>
          <a:xfrm>
            <a:off x="7516368" y="2393442"/>
            <a:ext cx="1307592" cy="2235708"/>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Column with Content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6" name="Text Placeholder 8"/>
          <p:cNvSpPr>
            <a:spLocks noGrp="1"/>
          </p:cNvSpPr>
          <p:nvPr>
            <p:ph type="body" sz="quarter" idx="13"/>
          </p:nvPr>
        </p:nvSpPr>
        <p:spPr>
          <a:xfrm>
            <a:off x="32004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7" name="Content Placeholder 78"/>
          <p:cNvSpPr>
            <a:spLocks noGrp="1"/>
          </p:cNvSpPr>
          <p:nvPr>
            <p:ph sz="quarter" idx="14" hasCustomPrompt="1"/>
          </p:nvPr>
        </p:nvSpPr>
        <p:spPr>
          <a:xfrm>
            <a:off x="32004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None/>
              <a:defRPr sz="1600"/>
            </a:lvl7pPr>
            <a:lvl8pPr marL="0" indent="0">
              <a:buFontTx/>
              <a:buNone/>
              <a:defRPr sz="1600"/>
            </a:lvl8pPr>
            <a:lvl9pPr marL="0" indent="0">
              <a:buFontTx/>
              <a:buNone/>
              <a:defRPr sz="1600"/>
            </a:lvl9pPr>
          </a:lstStyle>
          <a:p>
            <a:pPr lvl="0"/>
            <a:r>
              <a:rPr lang="en-US" dirty="0"/>
              <a:t>Content</a:t>
            </a:r>
          </a:p>
        </p:txBody>
      </p:sp>
      <p:sp>
        <p:nvSpPr>
          <p:cNvPr id="8" name="Content Placeholder 80"/>
          <p:cNvSpPr>
            <a:spLocks noGrp="1"/>
          </p:cNvSpPr>
          <p:nvPr>
            <p:ph sz="quarter" idx="15" hasCustomPrompt="1"/>
          </p:nvPr>
        </p:nvSpPr>
        <p:spPr>
          <a:xfrm>
            <a:off x="320040" y="2400300"/>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9" name="Text Placeholder 15"/>
          <p:cNvSpPr>
            <a:spLocks noGrp="1"/>
          </p:cNvSpPr>
          <p:nvPr>
            <p:ph type="body" sz="quarter" idx="16"/>
          </p:nvPr>
        </p:nvSpPr>
        <p:spPr>
          <a:xfrm>
            <a:off x="176264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0" name="Content Placeholder 17"/>
          <p:cNvSpPr>
            <a:spLocks noGrp="1"/>
          </p:cNvSpPr>
          <p:nvPr>
            <p:ph sz="quarter" idx="17" hasCustomPrompt="1"/>
          </p:nvPr>
        </p:nvSpPr>
        <p:spPr>
          <a:xfrm>
            <a:off x="1755648"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11" name="Content Placeholder 19"/>
          <p:cNvSpPr>
            <a:spLocks noGrp="1"/>
          </p:cNvSpPr>
          <p:nvPr>
            <p:ph sz="quarter" idx="18" hasCustomPrompt="1"/>
          </p:nvPr>
        </p:nvSpPr>
        <p:spPr>
          <a:xfrm>
            <a:off x="1762648" y="2400300"/>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Clr>
                <a:schemeClr val="accent1"/>
              </a:buClr>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12" name="Text Placeholder 21"/>
          <p:cNvSpPr>
            <a:spLocks noGrp="1"/>
          </p:cNvSpPr>
          <p:nvPr>
            <p:ph type="body" sz="quarter" idx="19"/>
          </p:nvPr>
        </p:nvSpPr>
        <p:spPr>
          <a:xfrm>
            <a:off x="320040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13" name="Content Placeholder 23"/>
          <p:cNvSpPr>
            <a:spLocks noGrp="1"/>
          </p:cNvSpPr>
          <p:nvPr>
            <p:ph sz="quarter" idx="20" hasCustomPrompt="1"/>
          </p:nvPr>
        </p:nvSpPr>
        <p:spPr>
          <a:xfrm>
            <a:off x="320040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4" name="Content Placeholder 25"/>
          <p:cNvSpPr>
            <a:spLocks noGrp="1"/>
          </p:cNvSpPr>
          <p:nvPr>
            <p:ph sz="quarter" idx="21" hasCustomPrompt="1"/>
          </p:nvPr>
        </p:nvSpPr>
        <p:spPr>
          <a:xfrm>
            <a:off x="3200400" y="2400300"/>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15" name="Text Placeholder 27"/>
          <p:cNvSpPr>
            <a:spLocks noGrp="1"/>
          </p:cNvSpPr>
          <p:nvPr>
            <p:ph type="body" sz="quarter" idx="22"/>
          </p:nvPr>
        </p:nvSpPr>
        <p:spPr>
          <a:xfrm>
            <a:off x="463600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6" name="Content Placeholder 29"/>
          <p:cNvSpPr>
            <a:spLocks noGrp="1"/>
          </p:cNvSpPr>
          <p:nvPr>
            <p:ph sz="quarter" idx="23" hasCustomPrompt="1"/>
          </p:nvPr>
        </p:nvSpPr>
        <p:spPr>
          <a:xfrm>
            <a:off x="4636008"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17" name="Content Placeholder 31"/>
          <p:cNvSpPr>
            <a:spLocks noGrp="1"/>
          </p:cNvSpPr>
          <p:nvPr>
            <p:ph sz="quarter" idx="24" hasCustomPrompt="1"/>
          </p:nvPr>
        </p:nvSpPr>
        <p:spPr>
          <a:xfrm>
            <a:off x="4636008" y="2400300"/>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18" name="Text Placeholder 33"/>
          <p:cNvSpPr>
            <a:spLocks noGrp="1"/>
          </p:cNvSpPr>
          <p:nvPr>
            <p:ph type="body" sz="quarter" idx="25"/>
          </p:nvPr>
        </p:nvSpPr>
        <p:spPr>
          <a:xfrm>
            <a:off x="6080760"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a:defRPr sz="1000" b="1"/>
            </a:lvl6pPr>
            <a:lvl7pPr marL="0" indent="0">
              <a:buFontTx/>
              <a:buNone/>
              <a:defRPr sz="1000" b="1"/>
            </a:lvl7pPr>
            <a:lvl8pPr>
              <a:defRPr b="1"/>
            </a:lvl8pPr>
            <a:lvl9pPr marL="0" indent="0">
              <a:buFontTx/>
              <a:buNone/>
              <a:defRPr b="1"/>
            </a:lvl9pPr>
          </a:lstStyle>
          <a:p>
            <a:pPr lvl="0"/>
            <a:r>
              <a:rPr lang="en-US"/>
              <a:t>Edit Master text styles</a:t>
            </a:r>
          </a:p>
        </p:txBody>
      </p:sp>
      <p:sp>
        <p:nvSpPr>
          <p:cNvPr id="19" name="Content Placeholder 35"/>
          <p:cNvSpPr>
            <a:spLocks noGrp="1"/>
          </p:cNvSpPr>
          <p:nvPr>
            <p:ph sz="quarter" idx="26" hasCustomPrompt="1"/>
          </p:nvPr>
        </p:nvSpPr>
        <p:spPr>
          <a:xfrm>
            <a:off x="6080760" y="1556766"/>
            <a:ext cx="1307592" cy="76123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a:defRPr sz="1600"/>
            </a:lvl6pPr>
            <a:lvl7pPr marL="0" indent="0">
              <a:buFontTx/>
              <a:buNone/>
              <a:defRPr sz="1600"/>
            </a:lvl7pPr>
            <a:lvl8pPr>
              <a:defRPr sz="1600"/>
            </a:lvl8pPr>
            <a:lvl9pPr marL="0" indent="0">
              <a:buFontTx/>
              <a:buNone/>
              <a:defRPr sz="1600"/>
            </a:lvl9pPr>
          </a:lstStyle>
          <a:p>
            <a:pPr lvl="0"/>
            <a:r>
              <a:rPr lang="en-US" dirty="0"/>
              <a:t>Content</a:t>
            </a:r>
          </a:p>
        </p:txBody>
      </p:sp>
      <p:sp>
        <p:nvSpPr>
          <p:cNvPr id="20" name="Content Placeholder 37"/>
          <p:cNvSpPr>
            <a:spLocks noGrp="1"/>
          </p:cNvSpPr>
          <p:nvPr>
            <p:ph sz="quarter" idx="27" hasCustomPrompt="1"/>
          </p:nvPr>
        </p:nvSpPr>
        <p:spPr>
          <a:xfrm>
            <a:off x="6080760" y="2400300"/>
            <a:ext cx="1307592" cy="761238"/>
          </a:xfrm>
        </p:spPr>
        <p:txBody>
          <a:bodyPr/>
          <a:lstStyle>
            <a:lvl1pPr marL="0" marR="0" indent="0" algn="l" defTabSz="914400" rtl="0" eaLnBrk="1" fontAlgn="auto" latinLnBrk="0" hangingPunct="1">
              <a:lnSpc>
                <a:spcPct val="90000"/>
              </a:lnSpc>
              <a:spcBef>
                <a:spcPts val="0"/>
              </a:spcBef>
              <a:spcAft>
                <a:spcPts val="0"/>
              </a:spcAft>
              <a:buClrTx/>
              <a:buSzTx/>
              <a:buFontTx/>
              <a:buNone/>
              <a:tabLst/>
              <a:defRPr sz="1400"/>
            </a:lvl1pPr>
            <a:lvl2pPr marL="0" indent="0">
              <a:buFontTx/>
              <a:buNone/>
              <a:defRPr sz="1600"/>
            </a:lvl2pPr>
            <a:lvl3pPr marL="0" indent="0">
              <a:buFontTx/>
              <a:buNone/>
              <a:defRPr sz="1600"/>
            </a:lvl3pPr>
            <a:lvl4pPr marL="0" indent="0">
              <a:buClr>
                <a:schemeClr val="accent1"/>
              </a:buClr>
              <a:buFontTx/>
              <a:buNone/>
              <a:defRPr sz="1600"/>
            </a:lvl4pPr>
            <a:lvl5pPr marL="0" indent="0">
              <a:buClr>
                <a:schemeClr val="accent1"/>
              </a:buClr>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a:t>Content</a:t>
            </a:r>
          </a:p>
          <a:p>
            <a:pPr lvl="0"/>
            <a:endParaRPr lang="en-US" dirty="0"/>
          </a:p>
        </p:txBody>
      </p:sp>
      <p:sp>
        <p:nvSpPr>
          <p:cNvPr id="21" name="Text Placeholder 39"/>
          <p:cNvSpPr>
            <a:spLocks noGrp="1"/>
          </p:cNvSpPr>
          <p:nvPr>
            <p:ph type="body" sz="quarter" idx="28"/>
          </p:nvPr>
        </p:nvSpPr>
        <p:spPr>
          <a:xfrm>
            <a:off x="7516368" y="1200150"/>
            <a:ext cx="1307592" cy="274320"/>
          </a:xfrm>
        </p:spPr>
        <p:txBody>
          <a:bodyPr/>
          <a:lstStyle>
            <a:lvl1pPr marL="0" indent="0">
              <a:buFontTx/>
              <a:buNone/>
              <a:defRPr sz="900" b="1"/>
            </a:lvl1pPr>
            <a:lvl2pPr marL="0" indent="0">
              <a:buFontTx/>
              <a:buNone/>
              <a:defRPr sz="1000" b="1"/>
            </a:lvl2pPr>
            <a:lvl3pPr marL="0" indent="0">
              <a:buFontTx/>
              <a:buNone/>
              <a:defRPr sz="1000" b="1"/>
            </a:lvl3pPr>
            <a:lvl4pPr marL="0" indent="0">
              <a:buFontTx/>
              <a:buNone/>
              <a:defRPr sz="1000" b="1"/>
            </a:lvl4pPr>
            <a:lvl5pPr marL="0" indent="0">
              <a:buFontTx/>
              <a:buNone/>
              <a:defRPr sz="1000" b="1"/>
            </a:lvl5pPr>
            <a:lvl6pPr marL="0" indent="0">
              <a:buFontTx/>
              <a:buNone/>
              <a:defRPr sz="1000" b="1"/>
            </a:lvl6pPr>
            <a:lvl7pPr marL="0" indent="0">
              <a:buFontTx/>
              <a:buNone/>
              <a:defRPr sz="1000" b="1"/>
            </a:lvl7pPr>
            <a:lvl8pPr marL="0" indent="0">
              <a:buFontTx/>
              <a:buNone/>
              <a:defRPr sz="1000" b="1"/>
            </a:lvl8pPr>
            <a:lvl9pPr marL="0" indent="0">
              <a:buFontTx/>
              <a:buNone/>
              <a:defRPr sz="1000" b="1"/>
            </a:lvl9pPr>
          </a:lstStyle>
          <a:p>
            <a:pPr lvl="0"/>
            <a:r>
              <a:rPr lang="en-US"/>
              <a:t>Edit Master text styles</a:t>
            </a:r>
          </a:p>
        </p:txBody>
      </p:sp>
      <p:sp>
        <p:nvSpPr>
          <p:cNvPr id="22" name="Content Placeholder 41"/>
          <p:cNvSpPr>
            <a:spLocks noGrp="1"/>
          </p:cNvSpPr>
          <p:nvPr>
            <p:ph sz="quarter" idx="29" hasCustomPrompt="1"/>
          </p:nvPr>
        </p:nvSpPr>
        <p:spPr>
          <a:xfrm>
            <a:off x="7516368" y="1556766"/>
            <a:ext cx="1307592" cy="761238"/>
          </a:xfrm>
        </p:spPr>
        <p:txBody>
          <a:bodyPr/>
          <a:lstStyle>
            <a:lvl1pPr marL="0" marR="0" indent="0" algn="l" defTabSz="914400" rtl="0" eaLnBrk="1" fontAlgn="auto" latinLnBrk="0" hangingPunct="1">
              <a:lnSpc>
                <a:spcPct val="90000"/>
              </a:lnSpc>
              <a:spcBef>
                <a:spcPts val="0"/>
              </a:spcBef>
              <a:spcAft>
                <a:spcPts val="0"/>
              </a:spcAft>
              <a:buClrTx/>
              <a:buSzTx/>
              <a:buFontTx/>
              <a:buNone/>
              <a:tabLst/>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dirty="0"/>
              <a:t>Content</a:t>
            </a:r>
          </a:p>
          <a:p>
            <a:pPr lvl="0"/>
            <a:endParaRPr lang="en-US" dirty="0"/>
          </a:p>
        </p:txBody>
      </p:sp>
      <p:sp>
        <p:nvSpPr>
          <p:cNvPr id="23" name="Content Placeholder 43"/>
          <p:cNvSpPr>
            <a:spLocks noGrp="1"/>
          </p:cNvSpPr>
          <p:nvPr>
            <p:ph sz="quarter" idx="30" hasCustomPrompt="1"/>
          </p:nvPr>
        </p:nvSpPr>
        <p:spPr>
          <a:xfrm>
            <a:off x="7516368" y="2400300"/>
            <a:ext cx="1307592" cy="761238"/>
          </a:xfrm>
        </p:spPr>
        <p:txBody>
          <a:bodyPr/>
          <a:lstStyle>
            <a:lvl1pPr marL="0" marR="0" indent="0" algn="l" defTabSz="914400" rtl="0" eaLnBrk="1" fontAlgn="auto" latinLnBrk="0" hangingPunct="1">
              <a:lnSpc>
                <a:spcPct val="90000"/>
              </a:lnSpc>
              <a:spcBef>
                <a:spcPts val="0"/>
              </a:spcBef>
              <a:spcAft>
                <a:spcPts val="0"/>
              </a:spcAft>
              <a:buClrTx/>
              <a:buSzTx/>
              <a:buFontTx/>
              <a:buNone/>
              <a:tabLst/>
              <a:defRPr sz="1400"/>
            </a:lvl1pPr>
            <a:lvl2pPr marL="0" indent="0">
              <a:buFontTx/>
              <a:buNone/>
              <a:defRPr sz="1400"/>
            </a:lvl2pPr>
            <a:lvl3pPr marL="0" indent="0">
              <a:buFontTx/>
              <a:buNone/>
              <a:defRPr sz="1600"/>
            </a:lvl3pPr>
            <a:lvl4pPr marL="0" indent="0">
              <a:buFontTx/>
              <a:buNone/>
              <a:defRPr sz="1600"/>
            </a:lvl4pPr>
            <a:lvl5pPr marL="0" indent="0">
              <a:buClr>
                <a:schemeClr val="accent1"/>
              </a:buClr>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marL="0" marR="0" lvl="1" indent="0" algn="l" defTabSz="914400" rtl="0" eaLnBrk="1" fontAlgn="auto" latinLnBrk="0" hangingPunct="1">
              <a:lnSpc>
                <a:spcPct val="90000"/>
              </a:lnSpc>
              <a:spcBef>
                <a:spcPts val="0"/>
              </a:spcBef>
              <a:spcAft>
                <a:spcPts val="0"/>
              </a:spcAft>
              <a:buClrTx/>
              <a:buSzTx/>
              <a:buFontTx/>
              <a:buNone/>
              <a:tabLst/>
              <a:defRPr/>
            </a:pPr>
            <a:r>
              <a:rPr lang="en-US" dirty="0"/>
              <a:t>Content</a:t>
            </a:r>
          </a:p>
          <a:p>
            <a:pPr lvl="0"/>
            <a:endParaRPr lang="en-US" dirty="0"/>
          </a:p>
        </p:txBody>
      </p:sp>
      <p:sp>
        <p:nvSpPr>
          <p:cNvPr id="24" name="Content Placeholder 80"/>
          <p:cNvSpPr>
            <a:spLocks noGrp="1"/>
          </p:cNvSpPr>
          <p:nvPr>
            <p:ph sz="quarter" idx="31"/>
          </p:nvPr>
        </p:nvSpPr>
        <p:spPr>
          <a:xfrm>
            <a:off x="320040" y="3243834"/>
            <a:ext cx="1307592" cy="1385316"/>
          </a:xfrm>
        </p:spPr>
        <p:txBody>
          <a:bodyPr/>
          <a:lstStyle>
            <a:lvl1pPr>
              <a:defRPr sz="1100"/>
            </a:lvl1pPr>
            <a:lvl2pPr marL="115888" indent="-115888">
              <a:defRPr sz="1100"/>
            </a:lvl2pPr>
            <a:lvl3pPr marL="228600" indent="-112713">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9"/>
          <p:cNvSpPr>
            <a:spLocks noGrp="1"/>
          </p:cNvSpPr>
          <p:nvPr>
            <p:ph sz="quarter" idx="32"/>
          </p:nvPr>
        </p:nvSpPr>
        <p:spPr>
          <a:xfrm>
            <a:off x="1762648" y="3243834"/>
            <a:ext cx="1307592" cy="1385316"/>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25"/>
          <p:cNvSpPr>
            <a:spLocks noGrp="1"/>
          </p:cNvSpPr>
          <p:nvPr>
            <p:ph sz="quarter" idx="33"/>
          </p:nvPr>
        </p:nvSpPr>
        <p:spPr>
          <a:xfrm>
            <a:off x="3200400" y="3243834"/>
            <a:ext cx="1307592" cy="1385316"/>
          </a:xfrm>
        </p:spPr>
        <p:txBody>
          <a:bodyPr/>
          <a:lstStyle>
            <a:lvl1pPr>
              <a:defRPr sz="1100"/>
            </a:lvl1pPr>
            <a:lvl2pPr marL="114300" indent="-114300">
              <a:defRPr sz="1100"/>
            </a:lvl2pPr>
            <a:lvl3pPr marL="228600" indent="-114300">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31"/>
          <p:cNvSpPr>
            <a:spLocks noGrp="1"/>
          </p:cNvSpPr>
          <p:nvPr>
            <p:ph sz="quarter" idx="34"/>
          </p:nvPr>
        </p:nvSpPr>
        <p:spPr>
          <a:xfrm>
            <a:off x="4636008" y="3243834"/>
            <a:ext cx="1307592" cy="1385316"/>
          </a:xfrm>
        </p:spPr>
        <p:txBody>
          <a:bodyPr/>
          <a:lstStyle>
            <a:lvl1pPr>
              <a:defRPr sz="1100"/>
            </a:lvl1pPr>
            <a:lvl2pPr marL="114300" indent="-114300">
              <a:defRPr sz="1100"/>
            </a:lvl2pPr>
            <a:lvl3pPr marL="228600" indent="-114300">
              <a:defRPr sz="1100"/>
            </a:lvl3pPr>
            <a:lvl4pPr marL="342900" indent="-114300">
              <a:defRPr sz="900"/>
            </a:lvl4pPr>
            <a:lvl5pPr marL="457200" indent="-114300">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37"/>
          <p:cNvSpPr>
            <a:spLocks noGrp="1"/>
          </p:cNvSpPr>
          <p:nvPr>
            <p:ph sz="quarter" idx="35"/>
          </p:nvPr>
        </p:nvSpPr>
        <p:spPr>
          <a:xfrm>
            <a:off x="6080760" y="3243834"/>
            <a:ext cx="1307592" cy="1385316"/>
          </a:xfrm>
        </p:spPr>
        <p:txBody>
          <a:bodyPr/>
          <a:lstStyle>
            <a:lvl1pPr>
              <a:defRPr sz="1100"/>
            </a:lvl1pPr>
            <a:lvl2pPr marL="114300" indent="-114300">
              <a:defRPr sz="1100"/>
            </a:lvl2pPr>
            <a:lvl3pPr marL="292100" indent="-177800">
              <a:defRPr sz="1100"/>
            </a:lvl3pPr>
            <a:lvl4pPr marL="342900" indent="-114300">
              <a:buClr>
                <a:schemeClr val="accent1"/>
              </a:buClr>
              <a:buFont typeface="Arial" pitchFamily="34" charset="0"/>
              <a:buChar char="•"/>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43"/>
          <p:cNvSpPr>
            <a:spLocks noGrp="1"/>
          </p:cNvSpPr>
          <p:nvPr>
            <p:ph sz="quarter" idx="36"/>
          </p:nvPr>
        </p:nvSpPr>
        <p:spPr>
          <a:xfrm>
            <a:off x="7516368" y="3243834"/>
            <a:ext cx="1307592" cy="1385316"/>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6345936" cy="3429000"/>
          </a:xfrm>
        </p:spPr>
        <p:txBody>
          <a:bodyPr/>
          <a:lstStyle>
            <a:lvl3pPr>
              <a:defRPr/>
            </a:lvl3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Page Content Revers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vl2pPr>
              <a:defRPr>
                <a:solidFill>
                  <a:schemeClr val="bg1"/>
                </a:solidFill>
              </a:defRPr>
            </a:lvl2pPr>
            <a:lvl3pPr>
              <a:defRPr sz="700">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2"/>
            <a:fld id="{D626626A-31BC-42D5-8B98-F47D2A66E9E4}" type="slidenum">
              <a:rPr lang="en-US" smtClean="0"/>
              <a:pPr lvl="2"/>
              <a:t>‹#›</a:t>
            </a:fld>
            <a:endParaRPr lang="en-US" dirty="0"/>
          </a:p>
        </p:txBody>
      </p:sp>
      <p:sp>
        <p:nvSpPr>
          <p:cNvPr id="7" name="Content Placeholder 6"/>
          <p:cNvSpPr>
            <a:spLocks noGrp="1"/>
          </p:cNvSpPr>
          <p:nvPr>
            <p:ph sz="quarter" idx="13"/>
          </p:nvPr>
        </p:nvSpPr>
        <p:spPr>
          <a:xfrm>
            <a:off x="320040" y="1200150"/>
            <a:ext cx="8503920" cy="3429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Pag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8503920" cy="3429000"/>
          </a:xfrm>
        </p:spPr>
        <p:txBody>
          <a:bodyPr/>
          <a:lstStyle>
            <a:lvl3pPr marL="228600" indent="-114300">
              <a:defRPr/>
            </a:lvl3pPr>
            <a:lvl4pPr marL="342900" indent="-114300">
              <a:defRPr/>
            </a:lvl4pPr>
            <a:lvl5pPr marL="457200" indent="-1143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09992" y="1200150"/>
            <a:ext cx="4187952" cy="1639062"/>
          </a:xfrm>
        </p:spPr>
        <p:txBody>
          <a:bodyPr/>
          <a:lstStyle>
            <a:lvl1pPr>
              <a:defRPr sz="1600"/>
            </a:lvl1pPr>
            <a:lvl2pPr>
              <a:defRPr sz="1600"/>
            </a:lvl2pPr>
            <a:lvl3pPr marL="228600" indent="-114300">
              <a:defRPr sz="1600"/>
            </a:lvl3pPr>
            <a:lvl4pPr marL="406400" indent="-114300">
              <a:defRPr sz="1200"/>
            </a:lvl4pPr>
            <a:lvl5pPr marL="457200" indent="-114300">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309992" y="2990088"/>
            <a:ext cx="4187952" cy="1639062"/>
          </a:xfrm>
        </p:spPr>
        <p:txBody>
          <a:bodyPr/>
          <a:lstStyle>
            <a:lvl1pPr>
              <a:defRPr sz="1600"/>
            </a:lvl1pPr>
            <a:lvl2pPr>
              <a:defRPr sz="1600"/>
            </a:lvl2pPr>
            <a:lvl3pPr marL="228600" indent="-114300">
              <a:defRPr sz="1600"/>
            </a:lvl3pPr>
            <a:lvl4pPr marL="342900" indent="-114300">
              <a:defRPr sz="1200"/>
            </a:lvl4pPr>
            <a:lvl5pPr marL="457200" indent="-114300">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4636008" y="1200150"/>
            <a:ext cx="4187952" cy="1639062"/>
          </a:xfrm>
        </p:spPr>
        <p:txBody>
          <a:bodyPr/>
          <a:lstStyle>
            <a:lvl1pPr>
              <a:defRPr sz="1600"/>
            </a:lvl1pPr>
            <a:lvl2pPr>
              <a:defRPr sz="1600"/>
            </a:lvl2pPr>
            <a:lvl3pPr marL="228600" indent="-114300">
              <a:defRPr sz="1600"/>
            </a:lvl3pPr>
            <a:lvl4pPr marL="342900" indent="-114300">
              <a:defRPr sz="1200"/>
            </a:lvl4pPr>
            <a:lvl5pPr marL="457200" indent="-114300">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6"/>
          </p:nvPr>
        </p:nvSpPr>
        <p:spPr>
          <a:xfrm>
            <a:off x="4636008" y="2990088"/>
            <a:ext cx="4187952" cy="1639062"/>
          </a:xfrm>
        </p:spPr>
        <p:txBody>
          <a:bodyPr/>
          <a:lstStyle>
            <a:lvl1pPr>
              <a:defRPr sz="1600"/>
            </a:lvl1pPr>
            <a:lvl2pPr>
              <a:defRPr sz="1600"/>
            </a:lvl2pPr>
            <a:lvl3pPr marL="228600" indent="-114300">
              <a:defRPr sz="1600"/>
            </a:lvl3pPr>
            <a:lvl4pPr marL="342900" indent="-114300">
              <a:defRPr sz="1200"/>
            </a:lvl4pPr>
            <a:lvl5pPr marL="457200" indent="-114300">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Multi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2606040" cy="3429000"/>
          </a:xfrm>
        </p:spPr>
        <p:txBody>
          <a:bodyPr/>
          <a:lstStyle>
            <a:lvl1pPr>
              <a:defRPr sz="1600"/>
            </a:lvl1pPr>
            <a:lvl2pPr marL="114300" indent="-114300">
              <a:defRPr sz="1600"/>
            </a:lvl2pPr>
            <a:lvl3pPr marL="228600" indent="-114300">
              <a:defRPr sz="1600"/>
            </a:lvl3pPr>
            <a:lvl4pPr marL="342900" indent="-114300">
              <a:defRPr sz="1200"/>
            </a:lvl4pPr>
            <a:lvl5pPr marL="457200" indent="-114300">
              <a:defRPr sz="1200"/>
            </a:lvl5pPr>
            <a:lvl6pP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hasCustomPrompt="1"/>
          </p:nvPr>
        </p:nvSpPr>
        <p:spPr>
          <a:xfrm>
            <a:off x="3124200" y="120015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1" name="Content Placeholder 10"/>
          <p:cNvSpPr>
            <a:spLocks noGrp="1"/>
          </p:cNvSpPr>
          <p:nvPr>
            <p:ph sz="quarter" idx="15" hasCustomPrompt="1"/>
          </p:nvPr>
        </p:nvSpPr>
        <p:spPr>
          <a:xfrm>
            <a:off x="3124200" y="246888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3" name="Content Placeholder 12"/>
          <p:cNvSpPr>
            <a:spLocks noGrp="1"/>
          </p:cNvSpPr>
          <p:nvPr>
            <p:ph sz="quarter" idx="16" hasCustomPrompt="1"/>
          </p:nvPr>
        </p:nvSpPr>
        <p:spPr>
          <a:xfrm>
            <a:off x="3127248" y="3730752"/>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5" name="Content Placeholder 14"/>
          <p:cNvSpPr>
            <a:spLocks noGrp="1"/>
          </p:cNvSpPr>
          <p:nvPr>
            <p:ph sz="quarter" idx="17" hasCustomPrompt="1"/>
          </p:nvPr>
        </p:nvSpPr>
        <p:spPr>
          <a:xfrm>
            <a:off x="4590288" y="120015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7" name="Content Placeholder 16"/>
          <p:cNvSpPr>
            <a:spLocks noGrp="1"/>
          </p:cNvSpPr>
          <p:nvPr>
            <p:ph sz="quarter" idx="18" hasCustomPrompt="1"/>
          </p:nvPr>
        </p:nvSpPr>
        <p:spPr>
          <a:xfrm>
            <a:off x="4590288" y="246888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9" name="Content Placeholder 18"/>
          <p:cNvSpPr>
            <a:spLocks noGrp="1"/>
          </p:cNvSpPr>
          <p:nvPr>
            <p:ph sz="quarter" idx="19" hasCustomPrompt="1"/>
          </p:nvPr>
        </p:nvSpPr>
        <p:spPr>
          <a:xfrm>
            <a:off x="4590288" y="3730752"/>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1" name="Content Placeholder 20"/>
          <p:cNvSpPr>
            <a:spLocks noGrp="1"/>
          </p:cNvSpPr>
          <p:nvPr>
            <p:ph sz="quarter" idx="20" hasCustomPrompt="1"/>
          </p:nvPr>
        </p:nvSpPr>
        <p:spPr>
          <a:xfrm>
            <a:off x="6062472" y="120015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3" name="Content Placeholder 22"/>
          <p:cNvSpPr>
            <a:spLocks noGrp="1"/>
          </p:cNvSpPr>
          <p:nvPr>
            <p:ph sz="quarter" idx="21" hasCustomPrompt="1"/>
          </p:nvPr>
        </p:nvSpPr>
        <p:spPr>
          <a:xfrm>
            <a:off x="6062472" y="246888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5" name="Content Placeholder 24"/>
          <p:cNvSpPr>
            <a:spLocks noGrp="1"/>
          </p:cNvSpPr>
          <p:nvPr>
            <p:ph sz="quarter" idx="22" hasCustomPrompt="1"/>
          </p:nvPr>
        </p:nvSpPr>
        <p:spPr>
          <a:xfrm>
            <a:off x="6062472" y="3730752"/>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7" name="Content Placeholder 26"/>
          <p:cNvSpPr>
            <a:spLocks noGrp="1"/>
          </p:cNvSpPr>
          <p:nvPr>
            <p:ph sz="quarter" idx="23" hasCustomPrompt="1"/>
          </p:nvPr>
        </p:nvSpPr>
        <p:spPr>
          <a:xfrm>
            <a:off x="7525512" y="120015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9" name="Content Placeholder 28"/>
          <p:cNvSpPr>
            <a:spLocks noGrp="1"/>
          </p:cNvSpPr>
          <p:nvPr>
            <p:ph sz="quarter" idx="24" hasCustomPrompt="1"/>
          </p:nvPr>
        </p:nvSpPr>
        <p:spPr>
          <a:xfrm>
            <a:off x="7525512" y="2468880"/>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31" name="Content Placeholder 30"/>
          <p:cNvSpPr>
            <a:spLocks noGrp="1"/>
          </p:cNvSpPr>
          <p:nvPr>
            <p:ph sz="quarter" idx="25" hasCustomPrompt="1"/>
          </p:nvPr>
        </p:nvSpPr>
        <p:spPr>
          <a:xfrm>
            <a:off x="7525512" y="3730752"/>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with Multi Photo with Horizontal Ru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cxnSp>
        <p:nvCxnSpPr>
          <p:cNvPr id="6" name="Straight Connector 5"/>
          <p:cNvCxnSpPr/>
          <p:nvPr userDrawn="1"/>
        </p:nvCxnSpPr>
        <p:spPr>
          <a:xfrm>
            <a:off x="320040" y="1200150"/>
            <a:ext cx="8503920" cy="11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320040" y="2383342"/>
            <a:ext cx="8503920" cy="11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20040" y="3565343"/>
            <a:ext cx="8503920" cy="11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6"/>
          <p:cNvSpPr>
            <a:spLocks noGrp="1"/>
          </p:cNvSpPr>
          <p:nvPr>
            <p:ph sz="quarter" idx="13"/>
          </p:nvPr>
        </p:nvSpPr>
        <p:spPr>
          <a:xfrm>
            <a:off x="320040" y="1338408"/>
            <a:ext cx="2606040" cy="898398"/>
          </a:xfrm>
        </p:spPr>
        <p:txBody>
          <a:bodyPr/>
          <a:lstStyle>
            <a:lvl1pPr>
              <a:defRPr sz="1100"/>
            </a:lvl1pPr>
            <a:lvl2pPr marL="115888" indent="-115888">
              <a:defRPr sz="1100"/>
            </a:lvl2pPr>
            <a:lvl3pPr marL="228600" indent="-112713">
              <a:defRPr sz="1100"/>
            </a:lvl3pPr>
            <a:lvl4pPr marL="342900" indent="-114300">
              <a:defRPr sz="900"/>
            </a:lvl4pPr>
            <a:lvl5pPr marL="458788" indent="-115888">
              <a:buClrTx/>
              <a:buFont typeface="Arial" pitchFamily="34" charset="0"/>
              <a:buChar char="−"/>
              <a:defRPr sz="900"/>
            </a:lvl5pPr>
            <a:lvl6pPr marL="115888" indent="-115888">
              <a:buClr>
                <a:schemeClr val="accent1"/>
              </a:buClr>
              <a:buFont typeface="Arial" pitchFamily="34" charset="0"/>
              <a:buChar char="•"/>
              <a:defRPr sz="1000"/>
            </a:lvl6pPr>
            <a:lvl7pPr marL="115888" indent="-115888">
              <a:buClr>
                <a:schemeClr val="accent1"/>
              </a:buClr>
              <a:buFont typeface="Arial" pitchFamily="34" charset="0"/>
              <a:buChar char="•"/>
              <a:defRPr sz="1000"/>
            </a:lvl7pPr>
            <a:lvl8pPr marL="115888" indent="-115888">
              <a:buClr>
                <a:schemeClr val="accent1"/>
              </a:buClr>
              <a:buFont typeface="Arial" pitchFamily="34" charset="0"/>
              <a:buChar char="•"/>
              <a:defRPr sz="1000"/>
            </a:lvl8pPr>
            <a:lvl9pPr marL="115888" indent="-115888">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10"/>
          <p:cNvSpPr>
            <a:spLocks noGrp="1"/>
          </p:cNvSpPr>
          <p:nvPr>
            <p:ph sz="quarter" idx="14"/>
          </p:nvPr>
        </p:nvSpPr>
        <p:spPr>
          <a:xfrm>
            <a:off x="320040" y="2532070"/>
            <a:ext cx="2606040" cy="897976"/>
          </a:xfrm>
        </p:spPr>
        <p:txBody>
          <a:bodyPr/>
          <a:lstStyle>
            <a:lvl1pPr>
              <a:defRPr sz="1100"/>
            </a:lvl1pPr>
            <a:lvl2pPr marL="115888" indent="-115888">
              <a:defRPr sz="1100"/>
            </a:lvl2pPr>
            <a:lvl3pPr marL="228600" indent="-112713">
              <a:defRPr sz="1100"/>
            </a:lvl3pPr>
            <a:lvl4pPr marL="342900" indent="-114300">
              <a:defRPr sz="900"/>
            </a:lvl4pPr>
            <a:lvl5pPr marL="458788" indent="-115888">
              <a:buClrTx/>
              <a:buFont typeface="Arial" pitchFamily="34" charset="0"/>
              <a:buChar char="−"/>
              <a:defRPr sz="900"/>
            </a:lvl5pPr>
            <a:lvl6pPr marL="115888" indent="-115888">
              <a:buClr>
                <a:schemeClr val="accent1"/>
              </a:buClr>
              <a:buFont typeface="Arial" pitchFamily="34" charset="0"/>
              <a:buChar char="•"/>
              <a:defRPr sz="1000"/>
            </a:lvl6pPr>
            <a:lvl7pPr marL="115888" indent="-115888">
              <a:buClr>
                <a:schemeClr val="accent1"/>
              </a:buClr>
              <a:buFont typeface="Arial" pitchFamily="34" charset="0"/>
              <a:buChar char="•"/>
              <a:defRPr sz="1000"/>
            </a:lvl7pPr>
            <a:lvl8pPr marL="115888" indent="-115888">
              <a:buClr>
                <a:schemeClr val="accent1"/>
              </a:buClr>
              <a:buFont typeface="Arial" pitchFamily="34" charset="0"/>
              <a:buChar char="•"/>
              <a:defRPr sz="1000"/>
            </a:lvl8pPr>
            <a:lvl9pPr marL="115888" indent="-115888">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3"/>
          <p:cNvSpPr>
            <a:spLocks noGrp="1"/>
          </p:cNvSpPr>
          <p:nvPr>
            <p:ph sz="quarter" idx="15"/>
          </p:nvPr>
        </p:nvSpPr>
        <p:spPr>
          <a:xfrm>
            <a:off x="320040" y="3708976"/>
            <a:ext cx="2606040" cy="898398"/>
          </a:xfrm>
        </p:spPr>
        <p:txBody>
          <a:bodyPr/>
          <a:lstStyle>
            <a:lvl1pPr>
              <a:defRPr sz="1100"/>
            </a:lvl1pPr>
            <a:lvl2pPr marL="115888" indent="-115888">
              <a:defRPr sz="1100"/>
            </a:lvl2pPr>
            <a:lvl3pPr marL="228600" indent="-112713">
              <a:defRPr sz="1100"/>
            </a:lvl3pPr>
            <a:lvl4pPr marL="342900" indent="-114300">
              <a:defRPr sz="900"/>
            </a:lvl4pPr>
            <a:lvl5pPr marL="458788" indent="-115888">
              <a:buClrTx/>
              <a:buFont typeface="Arial" pitchFamily="34" charset="0"/>
              <a:buChar char="−"/>
              <a:defRPr sz="900"/>
            </a:lvl5pPr>
            <a:lvl6pPr marL="115888" indent="-115888">
              <a:buClr>
                <a:schemeClr val="accent1"/>
              </a:buClr>
              <a:buFont typeface="Arial" pitchFamily="34" charset="0"/>
              <a:buChar char="•"/>
              <a:defRPr sz="1000"/>
            </a:lvl6pPr>
            <a:lvl7pPr marL="115888" indent="-115888">
              <a:buClr>
                <a:schemeClr val="accent1"/>
              </a:buClr>
              <a:buFont typeface="Arial" pitchFamily="34" charset="0"/>
              <a:buChar char="•"/>
              <a:defRPr sz="1000"/>
            </a:lvl7pPr>
            <a:lvl8pPr marL="115888" indent="-115888">
              <a:buClr>
                <a:schemeClr val="accent1"/>
              </a:buClr>
              <a:buFont typeface="Arial" pitchFamily="34" charset="0"/>
              <a:buChar char="•"/>
              <a:defRPr sz="1000"/>
            </a:lvl8pPr>
            <a:lvl9pPr marL="115888" indent="-115888">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6" hasCustomPrompt="1"/>
          </p:nvPr>
        </p:nvSpPr>
        <p:spPr>
          <a:xfrm>
            <a:off x="3124200" y="1338408"/>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3" name="Content Placeholder 10"/>
          <p:cNvSpPr>
            <a:spLocks noGrp="1"/>
          </p:cNvSpPr>
          <p:nvPr>
            <p:ph sz="quarter" idx="17" hasCustomPrompt="1"/>
          </p:nvPr>
        </p:nvSpPr>
        <p:spPr>
          <a:xfrm>
            <a:off x="3124200" y="2535499"/>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4" name="Content Placeholder 12"/>
          <p:cNvSpPr>
            <a:spLocks noGrp="1"/>
          </p:cNvSpPr>
          <p:nvPr>
            <p:ph sz="quarter" idx="18" hasCustomPrompt="1"/>
          </p:nvPr>
        </p:nvSpPr>
        <p:spPr>
          <a:xfrm>
            <a:off x="3127248" y="3708976"/>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5" name="Content Placeholder 14"/>
          <p:cNvSpPr>
            <a:spLocks noGrp="1"/>
          </p:cNvSpPr>
          <p:nvPr>
            <p:ph sz="quarter" idx="19" hasCustomPrompt="1"/>
          </p:nvPr>
        </p:nvSpPr>
        <p:spPr>
          <a:xfrm>
            <a:off x="4590288" y="1338408"/>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6" name="Content Placeholder 16"/>
          <p:cNvSpPr>
            <a:spLocks noGrp="1"/>
          </p:cNvSpPr>
          <p:nvPr>
            <p:ph sz="quarter" idx="20" hasCustomPrompt="1"/>
          </p:nvPr>
        </p:nvSpPr>
        <p:spPr>
          <a:xfrm>
            <a:off x="4590288" y="2535499"/>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7" name="Content Placeholder 18"/>
          <p:cNvSpPr>
            <a:spLocks noGrp="1"/>
          </p:cNvSpPr>
          <p:nvPr>
            <p:ph sz="quarter" idx="21" hasCustomPrompt="1"/>
          </p:nvPr>
        </p:nvSpPr>
        <p:spPr>
          <a:xfrm>
            <a:off x="4590288" y="3708976"/>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8" name="Content Placeholder 20"/>
          <p:cNvSpPr>
            <a:spLocks noGrp="1"/>
          </p:cNvSpPr>
          <p:nvPr>
            <p:ph sz="quarter" idx="22" hasCustomPrompt="1"/>
          </p:nvPr>
        </p:nvSpPr>
        <p:spPr>
          <a:xfrm>
            <a:off x="6062472" y="1338408"/>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9" name="Content Placeholder 22"/>
          <p:cNvSpPr>
            <a:spLocks noGrp="1"/>
          </p:cNvSpPr>
          <p:nvPr>
            <p:ph sz="quarter" idx="23" hasCustomPrompt="1"/>
          </p:nvPr>
        </p:nvSpPr>
        <p:spPr>
          <a:xfrm>
            <a:off x="6062472" y="2535499"/>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0" name="Content Placeholder 24"/>
          <p:cNvSpPr>
            <a:spLocks noGrp="1"/>
          </p:cNvSpPr>
          <p:nvPr>
            <p:ph sz="quarter" idx="24" hasCustomPrompt="1"/>
          </p:nvPr>
        </p:nvSpPr>
        <p:spPr>
          <a:xfrm>
            <a:off x="6062472" y="3708976"/>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1" name="Content Placeholder 26"/>
          <p:cNvSpPr>
            <a:spLocks noGrp="1"/>
          </p:cNvSpPr>
          <p:nvPr>
            <p:ph sz="quarter" idx="25" hasCustomPrompt="1"/>
          </p:nvPr>
        </p:nvSpPr>
        <p:spPr>
          <a:xfrm>
            <a:off x="7525512" y="1338408"/>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2" name="Content Placeholder 28"/>
          <p:cNvSpPr>
            <a:spLocks noGrp="1"/>
          </p:cNvSpPr>
          <p:nvPr>
            <p:ph sz="quarter" idx="26" hasCustomPrompt="1"/>
          </p:nvPr>
        </p:nvSpPr>
        <p:spPr>
          <a:xfrm>
            <a:off x="7525512" y="2535499"/>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23" name="Content Placeholder 30"/>
          <p:cNvSpPr>
            <a:spLocks noGrp="1"/>
          </p:cNvSpPr>
          <p:nvPr>
            <p:ph sz="quarter" idx="27" hasCustomPrompt="1"/>
          </p:nvPr>
        </p:nvSpPr>
        <p:spPr>
          <a:xfrm>
            <a:off x="7525512" y="3708976"/>
            <a:ext cx="1289304" cy="898398"/>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nm Special Layout Option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4187952" cy="3429000"/>
          </a:xfrm>
        </p:spPr>
        <p:txBody>
          <a:bodyPr/>
          <a:lstStyle>
            <a:lvl3pPr marL="228600" indent="-114300">
              <a:defRPr/>
            </a:lvl3pPr>
            <a:lvl4pPr marL="342900" indent="-114300">
              <a:defRPr/>
            </a:lvl4pPr>
            <a:lvl5pPr marL="457200" indent="-1143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4636008" y="1200150"/>
            <a:ext cx="4187952" cy="3059206"/>
          </a:xfrm>
        </p:spPr>
        <p:txBody>
          <a:bodyPr/>
          <a:lstStyle>
            <a:lvl3pPr marL="228600" indent="-114300">
              <a:defRPr/>
            </a:lvl3pPr>
            <a:lvl4pPr marL="342900" indent="-114300">
              <a:defRPr/>
            </a:lvl4pPr>
            <a:lvl5pPr marL="457200" indent="-1143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5"/>
          </p:nvPr>
        </p:nvSpPr>
        <p:spPr>
          <a:xfrm>
            <a:off x="4636008" y="4327398"/>
            <a:ext cx="4187952" cy="301752"/>
          </a:xfrm>
        </p:spPr>
        <p:txBody>
          <a:bodyPr tIns="45720"/>
          <a:lstStyle>
            <a:lvl1pPr marL="0" indent="0">
              <a:buFontTx/>
              <a:buNone/>
              <a:defRPr sz="900"/>
            </a:lvl1pPr>
            <a:lvl2pPr marL="0" indent="0">
              <a:buFontTx/>
              <a:buNone/>
              <a:defRPr sz="1000"/>
            </a:lvl2pPr>
            <a:lvl3pPr marL="0" indent="0">
              <a:buFontTx/>
              <a:buNone/>
              <a:defRPr sz="1000"/>
            </a:lvl3pPr>
            <a:lvl4pPr marL="0" indent="0">
              <a:buFontTx/>
              <a:buNone/>
              <a:defRPr sz="1000"/>
            </a:lvl4pPr>
            <a:lvl5pPr marL="0" indent="0">
              <a:buFontTx/>
              <a:buNone/>
              <a:defRPr sz="1000"/>
            </a:lvl5pPr>
            <a:lvl6pPr marL="0" indent="0">
              <a:buFontTx/>
              <a:buNone/>
              <a:defRPr sz="1000"/>
            </a:lvl6pPr>
            <a:lvl7pPr marL="0" indent="0">
              <a:buFontTx/>
              <a:buNone/>
              <a:defRPr sz="1000"/>
            </a:lvl7pPr>
            <a:lvl8pPr marL="0" indent="0">
              <a:buFontTx/>
              <a:buNone/>
              <a:defRPr sz="1000"/>
            </a:lvl8pPr>
            <a:lvl9pPr marL="0" indent="0">
              <a:buFontTx/>
              <a:buNone/>
              <a:defRPr sz="1000"/>
            </a:lvl9pPr>
          </a:lstStyle>
          <a:p>
            <a:pPr lvl="0"/>
            <a:r>
              <a:rPr lang="en-US"/>
              <a:t>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nm Special Layout Option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3108960" cy="514350"/>
          </a:xfrm>
        </p:spPr>
        <p:txBody>
          <a:bodyPr/>
          <a:lstStyle>
            <a:lvl1pPr marL="0" indent="0">
              <a:buFontTx/>
              <a:buNone/>
              <a:defRPr sz="1400" b="1"/>
            </a:lvl1pPr>
            <a:lvl2pPr marL="0" indent="0">
              <a:buFontTx/>
              <a:buNone/>
              <a:defRPr sz="1600" b="1"/>
            </a:lvl2pPr>
            <a:lvl3pPr marL="0" indent="0">
              <a:buFontTx/>
              <a:buNone/>
              <a:defRPr sz="1600" b="1"/>
            </a:lvl3pPr>
            <a:lvl4pPr marL="0" indent="0">
              <a:buFontTx/>
              <a:buNone/>
              <a:defRPr sz="1600" b="1"/>
            </a:lvl4pPr>
            <a:lvl5pPr marL="0" indent="0">
              <a:buFontTx/>
              <a:buNone/>
              <a:defRPr sz="1600" b="1"/>
            </a:lvl5pPr>
            <a:lvl6pPr marL="0" indent="0">
              <a:buFontTx/>
              <a:buNone/>
              <a:defRPr sz="1600" b="1"/>
            </a:lvl6pPr>
            <a:lvl7pPr marL="0" indent="0">
              <a:buClr>
                <a:schemeClr val="accent1"/>
              </a:buClr>
              <a:buFontTx/>
              <a:buNone/>
              <a:defRPr sz="1600" b="1"/>
            </a:lvl7pPr>
            <a:lvl8pPr marL="0" indent="0">
              <a:buClr>
                <a:schemeClr val="accent1"/>
              </a:buClr>
              <a:buFontTx/>
              <a:buNone/>
              <a:defRPr sz="1600" b="1"/>
            </a:lvl8pPr>
            <a:lvl9pPr marL="0" indent="0">
              <a:buClr>
                <a:schemeClr val="accent1"/>
              </a:buClr>
              <a:buFontTx/>
              <a:buNone/>
              <a:defRPr sz="1600" b="1"/>
            </a:lvl9pPr>
          </a:lstStyle>
          <a:p>
            <a:pPr lvl="0"/>
            <a:r>
              <a:rPr lang="en-US"/>
              <a:t>Edit Master text styles</a:t>
            </a:r>
          </a:p>
        </p:txBody>
      </p:sp>
      <p:sp>
        <p:nvSpPr>
          <p:cNvPr id="9" name="Content Placeholder 8"/>
          <p:cNvSpPr>
            <a:spLocks noGrp="1"/>
          </p:cNvSpPr>
          <p:nvPr>
            <p:ph sz="quarter" idx="14"/>
          </p:nvPr>
        </p:nvSpPr>
        <p:spPr>
          <a:xfrm>
            <a:off x="320040" y="1796797"/>
            <a:ext cx="3108960" cy="2832354"/>
          </a:xfrm>
        </p:spPr>
        <p:txBody>
          <a:bodyPr/>
          <a:lstStyle>
            <a:lvl1pPr>
              <a:defRPr sz="1800"/>
            </a:lvl1pPr>
            <a:lvl2pPr>
              <a:defRPr sz="1800"/>
            </a:lvl2pPr>
            <a:lvl3pPr marL="228600" indent="-114300">
              <a:defRPr sz="1800"/>
            </a:lvl3pPr>
            <a:lvl4pPr marL="342900" indent="-114300">
              <a:defRPr sz="1400"/>
            </a:lvl4pPr>
            <a:lvl5pPr marL="457200" indent="-114300">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5"/>
          </p:nvPr>
        </p:nvSpPr>
        <p:spPr>
          <a:xfrm>
            <a:off x="3557016" y="1200150"/>
            <a:ext cx="5266944" cy="3429000"/>
          </a:xfrm>
        </p:spPr>
        <p:txBody>
          <a:bodyPr/>
          <a:lstStyle>
            <a:lvl1pPr>
              <a:defRPr sz="1800"/>
            </a:lvl1pPr>
            <a:lvl2pPr>
              <a:defRPr sz="1800"/>
            </a:lvl2pPr>
            <a:lvl3pPr marL="228600" indent="-114300">
              <a:defRPr sz="1800"/>
            </a:lvl3pPr>
            <a:lvl4pPr marL="342900" indent="-114300">
              <a:defRPr sz="1400"/>
            </a:lvl4pPr>
            <a:lvl5pPr marL="457200" indent="-114300">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nm Special Layout Option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hasCustomPrompt="1"/>
          </p:nvPr>
        </p:nvSpPr>
        <p:spPr>
          <a:xfrm>
            <a:off x="320040" y="1200150"/>
            <a:ext cx="1481328" cy="104241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9" name="Content Placeholder 8"/>
          <p:cNvSpPr>
            <a:spLocks noGrp="1"/>
          </p:cNvSpPr>
          <p:nvPr>
            <p:ph sz="quarter" idx="14" hasCustomPrompt="1"/>
          </p:nvPr>
        </p:nvSpPr>
        <p:spPr>
          <a:xfrm>
            <a:off x="320040" y="2393442"/>
            <a:ext cx="1481328" cy="104241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Clr>
                <a:schemeClr val="accent1"/>
              </a:buClr>
              <a:buFontTx/>
              <a:buNone/>
              <a:defRPr sz="1600"/>
            </a:lvl5pPr>
            <a:lvl6pPr marL="0" indent="0">
              <a:buClr>
                <a:schemeClr val="accent1"/>
              </a:buClr>
              <a:buFontTx/>
              <a:buNone/>
              <a:defRPr sz="1600"/>
            </a:lvl6pPr>
            <a:lvl7pPr marL="0" indent="0">
              <a:buClr>
                <a:schemeClr val="accent1"/>
              </a:buClr>
              <a:buFontTx/>
              <a:buNone/>
              <a:defRPr sz="1600"/>
            </a:lvl7pPr>
            <a:lvl8pPr marL="0" indent="0">
              <a:buClr>
                <a:schemeClr val="accent1"/>
              </a:buClr>
              <a:buFontTx/>
              <a:buNone/>
              <a:defRPr sz="1600"/>
            </a:lvl8pPr>
            <a:lvl9pPr marL="0" indent="0">
              <a:buClr>
                <a:schemeClr val="accent1"/>
              </a:buClr>
              <a:buFontTx/>
              <a:buNone/>
              <a:defRPr sz="1600"/>
            </a:lvl9pPr>
          </a:lstStyle>
          <a:p>
            <a:pPr lvl="0"/>
            <a:r>
              <a:rPr lang="en-US" dirty="0"/>
              <a:t>Content</a:t>
            </a:r>
          </a:p>
        </p:txBody>
      </p:sp>
      <p:sp>
        <p:nvSpPr>
          <p:cNvPr id="11" name="Content Placeholder 10"/>
          <p:cNvSpPr>
            <a:spLocks noGrp="1"/>
          </p:cNvSpPr>
          <p:nvPr>
            <p:ph sz="quarter" idx="15" hasCustomPrompt="1"/>
          </p:nvPr>
        </p:nvSpPr>
        <p:spPr>
          <a:xfrm>
            <a:off x="320040" y="3586734"/>
            <a:ext cx="1481328" cy="1042416"/>
          </a:xfrm>
        </p:spPr>
        <p:txBody>
          <a:bodyPr/>
          <a:lstStyle>
            <a:lvl1pPr marL="0" indent="0">
              <a:buFontTx/>
              <a:buNone/>
              <a:defRPr sz="1400"/>
            </a:lvl1pPr>
            <a:lvl2pPr marL="0" indent="0">
              <a:buFontTx/>
              <a:buNone/>
              <a:defRPr sz="1600"/>
            </a:lvl2pPr>
            <a:lvl3pPr marL="0" indent="0">
              <a:buFontTx/>
              <a:buNone/>
              <a:defRPr sz="1600"/>
            </a:lvl3pPr>
            <a:lvl4pPr marL="0" indent="0">
              <a:buFontTx/>
              <a:buNone/>
              <a:defRPr sz="1600"/>
            </a:lvl4pPr>
            <a:lvl5pPr marL="0" indent="0">
              <a:buFontTx/>
              <a:buNone/>
              <a:defRPr sz="1600"/>
            </a:lvl5pPr>
            <a:lvl6pPr marL="0" indent="0">
              <a:buFontTx/>
              <a:buNone/>
              <a:defRPr sz="1600"/>
            </a:lvl6pPr>
            <a:lvl7pPr marL="0" indent="0">
              <a:buFontTx/>
              <a:buNone/>
              <a:defRPr sz="1600"/>
            </a:lvl7pPr>
            <a:lvl8pPr marL="0" indent="0">
              <a:buFontTx/>
              <a:buNone/>
              <a:defRPr sz="1600"/>
            </a:lvl8pPr>
            <a:lvl9pPr marL="0" indent="0">
              <a:buFontTx/>
              <a:buNone/>
              <a:defRPr sz="1600"/>
            </a:lvl9pPr>
          </a:lstStyle>
          <a:p>
            <a:pPr lvl="0"/>
            <a:r>
              <a:rPr lang="en-US" dirty="0"/>
              <a:t>Content</a:t>
            </a:r>
          </a:p>
        </p:txBody>
      </p:sp>
      <p:sp>
        <p:nvSpPr>
          <p:cNvPr id="13" name="Content Placeholder 12"/>
          <p:cNvSpPr>
            <a:spLocks noGrp="1"/>
          </p:cNvSpPr>
          <p:nvPr>
            <p:ph sz="quarter" idx="16"/>
          </p:nvPr>
        </p:nvSpPr>
        <p:spPr>
          <a:xfrm>
            <a:off x="1938528" y="1200150"/>
            <a:ext cx="4724400" cy="1042416"/>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7"/>
          </p:nvPr>
        </p:nvSpPr>
        <p:spPr>
          <a:xfrm>
            <a:off x="1938528" y="2393442"/>
            <a:ext cx="4727448" cy="1042416"/>
          </a:xfrm>
        </p:spPr>
        <p:txBody>
          <a:bodyPr/>
          <a:lstStyle>
            <a:lvl1pPr>
              <a:defRPr sz="1100"/>
            </a:lvl1pPr>
            <a:lvl2pPr marL="114300" indent="-114300">
              <a:defRPr sz="1100"/>
            </a:lvl2pPr>
            <a:lvl3pPr marL="228600" indent="-114300">
              <a:defRPr sz="1100"/>
            </a:lvl3pPr>
            <a:lvl4pPr marL="342900" indent="-114300">
              <a:defRPr sz="900"/>
            </a:lvl4pPr>
            <a:lvl5pPr marL="4572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16"/>
          <p:cNvSpPr>
            <a:spLocks noGrp="1"/>
          </p:cNvSpPr>
          <p:nvPr>
            <p:ph sz="quarter" idx="18"/>
          </p:nvPr>
        </p:nvSpPr>
        <p:spPr>
          <a:xfrm>
            <a:off x="1938528" y="3586734"/>
            <a:ext cx="4724400" cy="1042416"/>
          </a:xfrm>
        </p:spPr>
        <p:txBody>
          <a:bodyPr/>
          <a:lstStyle>
            <a:lvl1pPr>
              <a:defRPr sz="1100"/>
            </a:lvl1pPr>
            <a:lvl2pPr marL="114300" indent="-114300">
              <a:defRPr sz="1100"/>
            </a:lvl2pPr>
            <a:lvl3pPr marL="228600" indent="-114300">
              <a:defRPr sz="1100"/>
            </a:lvl3pPr>
            <a:lvl4pPr marL="342900" indent="-114300">
              <a:defRPr sz="900"/>
            </a:lvl4pPr>
            <a:lvl5pPr marL="520700" indent="-114300">
              <a:buClrTx/>
              <a:buFont typeface="Arial" pitchFamily="34" charset="0"/>
              <a:buChar char="−"/>
              <a:defRPr sz="900"/>
            </a:lvl5pPr>
            <a:lvl6pPr marL="114300" indent="-114300">
              <a:buClr>
                <a:schemeClr val="accent1"/>
              </a:buClr>
              <a:buFont typeface="Arial" pitchFamily="34" charset="0"/>
              <a:buChar char="•"/>
              <a:defRPr sz="1000"/>
            </a:lvl6pPr>
            <a:lvl7pPr marL="114300" indent="-114300">
              <a:buClr>
                <a:schemeClr val="accent1"/>
              </a:buClr>
              <a:buFont typeface="Arial" pitchFamily="34" charset="0"/>
              <a:buChar char="•"/>
              <a:defRPr sz="1000"/>
            </a:lvl7pPr>
            <a:lvl8pPr marL="114300" indent="-114300">
              <a:buClr>
                <a:schemeClr val="accent1"/>
              </a:buClr>
              <a:buFont typeface="Arial" pitchFamily="34" charset="0"/>
              <a:buChar char="•"/>
              <a:defRPr sz="1000"/>
            </a:lvl8pPr>
            <a:lvl9pPr marL="114300" indent="-114300">
              <a:buClr>
                <a:schemeClr val="accent1"/>
              </a:buClr>
              <a:buFont typeface="Arial" pitchFamily="34" charset="0"/>
              <a:buChar char="•"/>
              <a:defRPr sz="1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_1st bul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lvl1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lvl1pPr>
          </a:lstStyle>
          <a:p>
            <a:fld id="{D626626A-31BC-42D5-8B98-F47D2A66E9E4}" type="slidenum">
              <a:rPr lang="en-US" smtClean="0"/>
              <a:pPr/>
              <a:t>‹#›</a:t>
            </a:fld>
            <a:endParaRPr lang="en-US" dirty="0"/>
          </a:p>
        </p:txBody>
      </p:sp>
      <p:sp>
        <p:nvSpPr>
          <p:cNvPr id="7" name="Content Placeholder 6"/>
          <p:cNvSpPr>
            <a:spLocks noGrp="1"/>
          </p:cNvSpPr>
          <p:nvPr>
            <p:ph sz="quarter" idx="13"/>
          </p:nvPr>
        </p:nvSpPr>
        <p:spPr>
          <a:xfrm>
            <a:off x="320040" y="1200150"/>
            <a:ext cx="6345936" cy="3429000"/>
          </a:xfrm>
        </p:spPr>
        <p:txBody>
          <a:bodyPr/>
          <a:lstStyle>
            <a:lvl1pPr marL="111125" indent="-111125">
              <a:buClr>
                <a:schemeClr val="accent1"/>
              </a:buClr>
              <a:buSzPct val="90000"/>
              <a:buFont typeface="Arial" panose="020B0604020202020204" pitchFamily="34" charset="0"/>
              <a:buChar char="•"/>
              <a:defRPr/>
            </a:lvl1pPr>
            <a:lvl2pPr marL="234950" indent="-114300">
              <a:buClrTx/>
              <a:buSzPct val="100000"/>
              <a:buFont typeface="Arial" panose="020B0604020202020204" pitchFamily="34" charset="0"/>
              <a:buChar char="–"/>
              <a:defRPr/>
            </a:lvl2pPr>
            <a:lvl3pPr marL="342900" indent="-114300">
              <a:buClr>
                <a:schemeClr val="accent1"/>
              </a:buClr>
              <a:buSzPct val="90000"/>
              <a:buFont typeface="Arial" panose="020B0604020202020204" pitchFamily="34" charset="0"/>
              <a:buChar char="•"/>
              <a:defRPr/>
            </a:lvl3pPr>
            <a:lvl4pPr marL="457200" indent="-114300">
              <a:buClrTx/>
              <a:buSzPct val="100000"/>
              <a:buFont typeface="Arial" panose="020B0604020202020204" pitchFamily="34" charset="0"/>
              <a:buChar char="–"/>
              <a:defRPr/>
            </a:lvl4pPr>
            <a:lvl5pPr marL="571500" indent="-114300">
              <a:buClr>
                <a:schemeClr val="accent1"/>
              </a:buClr>
              <a:buSzPct val="900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806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pb_mtf_ppt_16x9_blu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66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Cyan Gradient Backgroun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pb_mtf_ppt_16x9_grn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66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dirty="0"/>
              <a:t>Pitney Bowes | PPT presentation template | November 24, 2014</a:t>
            </a:r>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urple Gradient Background">
    <p:bg>
      <p:bgPr>
        <a:blipFill dpi="0" rotWithShape="1">
          <a:blip r:embed="rId2" cstate="screen">
            <a:lum/>
            <a:extLst>
              <a:ext uri="{28A0092B-C50C-407E-A947-70E740481C1C}">
                <a14:useLocalDpi xmlns:a14="http://schemas.microsoft.com/office/drawing/2010/main"/>
              </a:ext>
            </a:extLst>
          </a:blip>
          <a:srcRect/>
          <a:stretch>
            <a:fillRect t="-2000" b="-2000"/>
          </a:stretch>
        </a:blipFill>
        <a:effectLst/>
      </p:bgPr>
    </p:bg>
    <p:spTree>
      <p:nvGrpSpPr>
        <p:cNvPr id="1" name=""/>
        <p:cNvGrpSpPr/>
        <p:nvPr/>
      </p:nvGrpSpPr>
      <p:grpSpPr>
        <a:xfrm>
          <a:off x="0" y="0"/>
          <a:ext cx="0" cy="0"/>
          <a:chOff x="0" y="0"/>
          <a:chExt cx="0" cy="0"/>
        </a:xfrm>
      </p:grpSpPr>
      <p:pic>
        <p:nvPicPr>
          <p:cNvPr id="6" name="Picture 5" descr="pb_mtf_ppt_16x9_prp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66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Blue Gradient Background with Motif">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pb_mtf_ppt_16x9_blu_tot.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2496"/>
          </a:xfrm>
          <a:prstGeom prst="rect">
            <a:avLst/>
          </a:prstGeom>
        </p:spPr>
      </p:pic>
      <p:sp>
        <p:nvSpPr>
          <p:cNvPr id="2" name="Title 1"/>
          <p:cNvSpPr>
            <a:spLocks noGrp="1"/>
          </p:cNvSpPr>
          <p:nvPr>
            <p:ph type="title"/>
          </p:nvPr>
        </p:nvSpPr>
        <p:spPr>
          <a:xfrm>
            <a:off x="320040" y="1200150"/>
            <a:ext cx="8503920" cy="2228850"/>
          </a:xfrm>
        </p:spPr>
        <p:txBody>
          <a:bodyPr/>
          <a:lstStyle>
            <a:lvl1pPr>
              <a:defRPr sz="3200">
                <a:solidFill>
                  <a:schemeClr val="bg1"/>
                </a:solidFill>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Pitney Bowes | PPT presentation template | November 24, 2014</a:t>
            </a:r>
            <a:endParaRPr lang="en-US" dirty="0"/>
          </a:p>
        </p:txBody>
      </p:sp>
      <p:sp>
        <p:nvSpPr>
          <p:cNvPr id="5" name="Slide Number Placeholder 4"/>
          <p:cNvSpPr>
            <a:spLocks noGrp="1"/>
          </p:cNvSpPr>
          <p:nvPr>
            <p:ph type="sldNum" sz="quarter" idx="12"/>
          </p:nvPr>
        </p:nvSpPr>
        <p:spPr/>
        <p:txBody>
          <a:bodyPr/>
          <a:lstStyle>
            <a:lvl1pPr>
              <a:defRPr sz="7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D626626A-31BC-42D5-8B98-F47D2A66E9E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6700"/>
            <a:ext cx="6345936" cy="713232"/>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20040" y="1200149"/>
            <a:ext cx="6345936" cy="349758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320040" y="4780026"/>
            <a:ext cx="3108960" cy="102870"/>
          </a:xfrm>
          <a:prstGeom prst="rect">
            <a:avLst/>
          </a:prstGeom>
        </p:spPr>
        <p:txBody>
          <a:bodyPr vert="horz" lIns="0" tIns="0" rIns="0" bIns="0" rtlCol="0" anchor="b" anchorCtr="0"/>
          <a:lstStyle>
            <a:lvl1pPr algn="l">
              <a:lnSpc>
                <a:spcPct val="90000"/>
              </a:lnSpc>
              <a:defRPr sz="700">
                <a:solidFill>
                  <a:schemeClr val="accent4"/>
                </a:solidFill>
              </a:defRPr>
            </a:lvl1pPr>
            <a:lvl2pPr marL="0" indent="0">
              <a:lnSpc>
                <a:spcPct val="90000"/>
              </a:lnSpc>
              <a:defRPr sz="800">
                <a:solidFill>
                  <a:schemeClr val="accent4"/>
                </a:solidFill>
              </a:defRPr>
            </a:lvl2pPr>
            <a:lvl3pPr marL="0" indent="0">
              <a:lnSpc>
                <a:spcPct val="90000"/>
              </a:lnSpc>
              <a:defRPr sz="800">
                <a:solidFill>
                  <a:schemeClr val="accent4"/>
                </a:solidFill>
              </a:defRPr>
            </a:lvl3pPr>
            <a:lvl4pPr marL="0" indent="0" algn="l">
              <a:lnSpc>
                <a:spcPct val="90000"/>
              </a:lnSpc>
              <a:defRPr sz="800">
                <a:solidFill>
                  <a:schemeClr val="accent4"/>
                </a:solidFill>
              </a:defRPr>
            </a:lvl4pPr>
            <a:lvl5pPr marL="0" indent="0">
              <a:lnSpc>
                <a:spcPct val="90000"/>
              </a:lnSpc>
              <a:defRPr sz="800">
                <a:solidFill>
                  <a:schemeClr val="accent4"/>
                </a:solidFill>
              </a:defRPr>
            </a:lvl5pPr>
            <a:lvl6pPr marL="0" indent="0">
              <a:lnSpc>
                <a:spcPct val="90000"/>
              </a:lnSpc>
              <a:defRPr sz="800">
                <a:solidFill>
                  <a:schemeClr val="accent4"/>
                </a:solidFill>
              </a:defRPr>
            </a:lvl6pPr>
            <a:lvl7pPr marL="0" indent="0">
              <a:lnSpc>
                <a:spcPct val="90000"/>
              </a:lnSpc>
              <a:defRPr sz="800">
                <a:solidFill>
                  <a:schemeClr val="accent4"/>
                </a:solidFill>
              </a:defRPr>
            </a:lvl7pPr>
            <a:lvl8pPr marL="0" indent="0">
              <a:lnSpc>
                <a:spcPct val="90000"/>
              </a:lnSpc>
              <a:defRPr sz="800">
                <a:solidFill>
                  <a:schemeClr val="accent4"/>
                </a:solidFill>
              </a:defRPr>
            </a:lvl8pPr>
            <a:lvl9pPr marL="0" algn="l">
              <a:lnSpc>
                <a:spcPct val="90000"/>
              </a:lnSpc>
              <a:defRPr sz="800">
                <a:solidFill>
                  <a:schemeClr val="accent4"/>
                </a:solidFill>
              </a:defRPr>
            </a:lvl9pPr>
          </a:lstStyle>
          <a:p>
            <a:r>
              <a:rPr lang="en-US"/>
              <a:t>Pitney Bowes | PPT presentation template | November 24, 2014</a:t>
            </a:r>
            <a:endParaRPr lang="en-US" dirty="0"/>
          </a:p>
        </p:txBody>
      </p:sp>
      <p:sp>
        <p:nvSpPr>
          <p:cNvPr id="6" name="Slide Number Placeholder 5"/>
          <p:cNvSpPr>
            <a:spLocks noGrp="1"/>
          </p:cNvSpPr>
          <p:nvPr>
            <p:ph type="sldNum" sz="quarter" idx="4"/>
          </p:nvPr>
        </p:nvSpPr>
        <p:spPr>
          <a:xfrm>
            <a:off x="7872984" y="4780026"/>
            <a:ext cx="950976" cy="102870"/>
          </a:xfrm>
          <a:prstGeom prst="rect">
            <a:avLst/>
          </a:prstGeom>
        </p:spPr>
        <p:txBody>
          <a:bodyPr vert="horz" lIns="0" tIns="0" rIns="0" bIns="0" rtlCol="0" anchor="b" anchorCtr="0"/>
          <a:lstStyle>
            <a:lvl1pPr algn="r">
              <a:lnSpc>
                <a:spcPct val="90000"/>
              </a:lnSpc>
              <a:defRPr sz="700">
                <a:solidFill>
                  <a:schemeClr val="accent4"/>
                </a:solidFill>
              </a:defRPr>
            </a:lvl1pPr>
            <a:lvl2pPr marL="0" algn="r">
              <a:lnSpc>
                <a:spcPct val="90000"/>
              </a:lnSpc>
              <a:defRPr sz="800">
                <a:solidFill>
                  <a:schemeClr val="accent4"/>
                </a:solidFill>
              </a:defRPr>
            </a:lvl2pPr>
            <a:lvl3pPr marL="0" algn="r">
              <a:lnSpc>
                <a:spcPct val="90000"/>
              </a:lnSpc>
              <a:defRPr sz="800">
                <a:solidFill>
                  <a:schemeClr val="accent4"/>
                </a:solidFill>
              </a:defRPr>
            </a:lvl3pPr>
            <a:lvl4pPr marL="0" algn="r">
              <a:lnSpc>
                <a:spcPct val="90000"/>
              </a:lnSpc>
              <a:defRPr sz="800">
                <a:solidFill>
                  <a:schemeClr val="accent4"/>
                </a:solidFill>
              </a:defRPr>
            </a:lvl4pPr>
            <a:lvl5pPr marL="0" algn="r">
              <a:lnSpc>
                <a:spcPct val="90000"/>
              </a:lnSpc>
              <a:defRPr sz="800">
                <a:solidFill>
                  <a:schemeClr val="accent4"/>
                </a:solidFill>
              </a:defRPr>
            </a:lvl5pPr>
            <a:lvl6pPr marL="0" algn="r">
              <a:lnSpc>
                <a:spcPct val="90000"/>
              </a:lnSpc>
              <a:defRPr sz="800">
                <a:solidFill>
                  <a:schemeClr val="accent4"/>
                </a:solidFill>
              </a:defRPr>
            </a:lvl6pPr>
            <a:lvl7pPr marL="0" algn="r">
              <a:lnSpc>
                <a:spcPct val="90000"/>
              </a:lnSpc>
              <a:defRPr sz="800">
                <a:solidFill>
                  <a:schemeClr val="accent4"/>
                </a:solidFill>
              </a:defRPr>
            </a:lvl7pPr>
            <a:lvl8pPr marL="0" algn="r">
              <a:lnSpc>
                <a:spcPct val="90000"/>
              </a:lnSpc>
              <a:defRPr sz="800">
                <a:solidFill>
                  <a:schemeClr val="accent4"/>
                </a:solidFill>
              </a:defRPr>
            </a:lvl8pPr>
            <a:lvl9pPr marL="0" algn="r">
              <a:lnSpc>
                <a:spcPct val="90000"/>
              </a:lnSpc>
              <a:defRPr sz="800">
                <a:solidFill>
                  <a:schemeClr val="accent4"/>
                </a:solidFill>
              </a:defRPr>
            </a:lvl9pPr>
          </a:lstStyle>
          <a:p>
            <a:fld id="{D626626A-31BC-42D5-8B98-F47D2A66E9E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94" r:id="rId4"/>
    <p:sldLayoutId id="2147483724" r:id="rId5"/>
    <p:sldLayoutId id="2147483653" r:id="rId6"/>
    <p:sldLayoutId id="2147483655" r:id="rId7"/>
    <p:sldLayoutId id="2147483654" r:id="rId8"/>
    <p:sldLayoutId id="2147483656" r:id="rId9"/>
    <p:sldLayoutId id="2147483657" r:id="rId10"/>
    <p:sldLayoutId id="2147483658" r:id="rId11"/>
    <p:sldLayoutId id="2147483659" r:id="rId12"/>
    <p:sldLayoutId id="2147483660" r:id="rId13"/>
    <p:sldLayoutId id="2147483661" r:id="rId14"/>
    <p:sldLayoutId id="2147483676" r:id="rId15"/>
    <p:sldLayoutId id="2147483677" r:id="rId16"/>
    <p:sldLayoutId id="2147483678" r:id="rId17"/>
    <p:sldLayoutId id="2147483673" r:id="rId18"/>
    <p:sldLayoutId id="2147483674" r:id="rId19"/>
    <p:sldLayoutId id="2147483675" r:id="rId20"/>
    <p:sldLayoutId id="2147483723" r:id="rId21"/>
    <p:sldLayoutId id="2147483708" r:id="rId22"/>
    <p:sldLayoutId id="2147483695" r:id="rId23"/>
    <p:sldLayoutId id="2147483707" r:id="rId24"/>
    <p:sldLayoutId id="2147483696" r:id="rId25"/>
    <p:sldLayoutId id="2147483697" r:id="rId26"/>
    <p:sldLayoutId id="2147483709" r:id="rId27"/>
    <p:sldLayoutId id="2147483698" r:id="rId28"/>
    <p:sldLayoutId id="2147483713" r:id="rId29"/>
    <p:sldLayoutId id="2147483699" r:id="rId30"/>
    <p:sldLayoutId id="2147483717" r:id="rId31"/>
    <p:sldLayoutId id="2147483714" r:id="rId32"/>
    <p:sldLayoutId id="2147483705" r:id="rId33"/>
    <p:sldLayoutId id="2147483716" r:id="rId34"/>
    <p:sldLayoutId id="2147483700" r:id="rId35"/>
    <p:sldLayoutId id="2147483715" r:id="rId36"/>
    <p:sldLayoutId id="2147483701" r:id="rId37"/>
    <p:sldLayoutId id="2147483702" r:id="rId38"/>
    <p:sldLayoutId id="2147483721" r:id="rId39"/>
    <p:sldLayoutId id="2147483703" r:id="rId40"/>
    <p:sldLayoutId id="2147483704" r:id="rId41"/>
    <p:sldLayoutId id="2147483722" r:id="rId42"/>
    <p:sldLayoutId id="2147483690" r:id="rId43"/>
    <p:sldLayoutId id="2147483719" r:id="rId44"/>
    <p:sldLayoutId id="2147483720" r:id="rId45"/>
    <p:sldLayoutId id="2147483706" r:id="rId46"/>
    <p:sldLayoutId id="2147483692" r:id="rId47"/>
    <p:sldLayoutId id="2147483718" r:id="rId48"/>
  </p:sldLayoutIdLst>
  <p:hf hdr="0"/>
  <p:txStyles>
    <p:titleStyle>
      <a:lvl1pPr algn="l" defTabSz="914400" rtl="0" eaLnBrk="1" latinLnBrk="0" hangingPunct="1">
        <a:lnSpc>
          <a:spcPct val="90000"/>
        </a:lnSpc>
        <a:spcBef>
          <a:spcPct val="0"/>
        </a:spcBef>
        <a:buNone/>
        <a:defRPr sz="20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buFont typeface="Arial" pitchFamily="34" charset="0"/>
        <a:buNone/>
        <a:defRPr sz="18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800" kern="1200">
          <a:solidFill>
            <a:schemeClr val="tx1"/>
          </a:solidFill>
          <a:latin typeface="+mn-lt"/>
          <a:ea typeface="+mn-ea"/>
          <a:cs typeface="+mn-cs"/>
        </a:defRPr>
      </a:lvl2pPr>
      <a:lvl3pPr marL="342900" indent="-114300" algn="l" defTabSz="914400" rtl="0" eaLnBrk="1" latinLnBrk="0" hangingPunct="1">
        <a:lnSpc>
          <a:spcPct val="90000"/>
        </a:lnSpc>
        <a:spcBef>
          <a:spcPts val="0"/>
        </a:spcBef>
        <a:buFont typeface="Arial" pitchFamily="34" charset="0"/>
        <a:buChar char="–"/>
        <a:defRPr sz="1800" kern="1200">
          <a:solidFill>
            <a:schemeClr val="tx1"/>
          </a:solidFill>
          <a:latin typeface="+mn-lt"/>
          <a:ea typeface="+mn-ea"/>
          <a:cs typeface="+mn-cs"/>
        </a:defRPr>
      </a:lvl3pPr>
      <a:lvl4pPr marL="457200" indent="-114300" algn="l" defTabSz="914400" rtl="0" eaLnBrk="1" latinLnBrk="0" hangingPunct="1">
        <a:lnSpc>
          <a:spcPct val="90000"/>
        </a:lnSpc>
        <a:spcBef>
          <a:spcPts val="0"/>
        </a:spcBef>
        <a:buClr>
          <a:schemeClr val="accent1"/>
        </a:buClr>
        <a:buSzPct val="90000"/>
        <a:buFont typeface="Arial" pitchFamily="34" charset="0"/>
        <a:buChar char="•"/>
        <a:defRPr sz="1400" kern="1200">
          <a:solidFill>
            <a:schemeClr val="tx1"/>
          </a:solidFill>
          <a:latin typeface="+mn-lt"/>
          <a:ea typeface="+mn-ea"/>
          <a:cs typeface="+mn-cs"/>
        </a:defRPr>
      </a:lvl4pPr>
      <a:lvl5pPr marL="571500" indent="-114300" algn="l" defTabSz="914400" rtl="0" eaLnBrk="1" latinLnBrk="0" hangingPunct="1">
        <a:lnSpc>
          <a:spcPct val="90000"/>
        </a:lnSpc>
        <a:spcBef>
          <a:spcPts val="0"/>
        </a:spcBef>
        <a:buClrTx/>
        <a:buSzPct val="90000"/>
        <a:buFont typeface="Arial" pitchFamily="34" charset="0"/>
        <a:buChar char="−"/>
        <a:defRPr sz="1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SzPct val="90000"/>
        <a:buFont typeface="Arial" pitchFamily="34" charset="0"/>
        <a:buNone/>
        <a:defRPr sz="12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2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SzPct val="90000"/>
        <a:buFont typeface="Arial" pitchFamily="34" charset="0"/>
        <a:buNone/>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 Id="rId5" Type="http://schemas.openxmlformats.org/officeDocument/2006/relationships/image" Target="../media/image28.jpe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 Id="rId9" Type="http://schemas.openxmlformats.org/officeDocument/2006/relationships/image" Target="../media/image58.sv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hyperlink" Target="http://www.newdesignfile.com/post_board-meeting-icons_332301/" TargetMode="External"/><Relationship Id="rId7" Type="http://schemas.openxmlformats.org/officeDocument/2006/relationships/hyperlink" Target="https://www.softlanding.com/solutions/problem-and-incident-management/" TargetMode="External"/><Relationship Id="rId2" Type="http://schemas.openxmlformats.org/officeDocument/2006/relationships/image" Target="../media/image16.png"/><Relationship Id="rId1" Type="http://schemas.openxmlformats.org/officeDocument/2006/relationships/slideLayout" Target="../slideLayouts/slideLayout39.xml"/><Relationship Id="rId6" Type="http://schemas.openxmlformats.org/officeDocument/2006/relationships/image" Target="../media/image18.png"/><Relationship Id="rId5" Type="http://schemas.openxmlformats.org/officeDocument/2006/relationships/hyperlink" Target="http://www.conceptdraw.com/solution-park/diagram-bubble" TargetMode="External"/><Relationship Id="rId4" Type="http://schemas.openxmlformats.org/officeDocument/2006/relationships/image" Target="../media/image17.png"/><Relationship Id="rId9" Type="http://schemas.openxmlformats.org/officeDocument/2006/relationships/hyperlink" Target="https://commons.wikimedia.org/wiki/File:Group_people_icon.jp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routific.com/stories/fedex-courier/" TargetMode="External"/><Relationship Id="rId2" Type="http://schemas.openxmlformats.org/officeDocument/2006/relationships/hyperlink" Target="https://www.mckinsey.com/business-functions/mckinsey-analytics/how-we-help-clients/algorithmic-route-optimization-improves-revenue-for-a-logistics-company"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3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9.xml"/><Relationship Id="rId5" Type="http://schemas.openxmlformats.org/officeDocument/2006/relationships/image" Target="../media/image28.jpe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U.S._Route_20" TargetMode="External"/><Relationship Id="rId3" Type="http://schemas.openxmlformats.org/officeDocument/2006/relationships/hyperlink" Target="https://uvagpclass.wordpress.com/2017/06/04/matriz-de-priorizacao-de-projetos/" TargetMode="External"/><Relationship Id="rId7"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39.xml"/><Relationship Id="rId6" Type="http://schemas.openxmlformats.org/officeDocument/2006/relationships/hyperlink" Target="http://idreflections.blogspot.com/2009/10/data-information-insightdont-assumeknow.html" TargetMode="External"/><Relationship Id="rId5" Type="http://schemas.microsoft.com/office/2007/relationships/hdphoto" Target="../media/hdphoto3.wdp"/><Relationship Id="rId10" Type="http://schemas.openxmlformats.org/officeDocument/2006/relationships/hyperlink" Target="https://nielpatel.blogspot.com/2013/07/for-download-training-log-spreadsheet.html" TargetMode="External"/><Relationship Id="rId4" Type="http://schemas.openxmlformats.org/officeDocument/2006/relationships/image" Target="../media/image30.png"/><Relationship Id="rId9" Type="http://schemas.openxmlformats.org/officeDocument/2006/relationships/image" Target="../media/image32.jpeg"/></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4F7E5-1EF9-46B8-9382-ADD1210D5AAE}"/>
              </a:ext>
            </a:extLst>
          </p:cNvPr>
          <p:cNvSpPr>
            <a:spLocks noGrp="1"/>
          </p:cNvSpPr>
          <p:nvPr>
            <p:ph type="ctrTitle"/>
          </p:nvPr>
        </p:nvSpPr>
        <p:spPr/>
        <p:txBody>
          <a:bodyPr/>
          <a:lstStyle/>
          <a:p>
            <a:r>
              <a:rPr lang="en-US" dirty="0"/>
              <a:t>Online Bank Company – Sales Optimization</a:t>
            </a:r>
          </a:p>
        </p:txBody>
      </p:sp>
      <p:sp>
        <p:nvSpPr>
          <p:cNvPr id="3" name="Date Placeholder 2">
            <a:extLst>
              <a:ext uri="{FF2B5EF4-FFF2-40B4-BE49-F238E27FC236}">
                <a16:creationId xmlns:a16="http://schemas.microsoft.com/office/drawing/2014/main" id="{43E9E13C-97DA-49F5-A5A6-52DE1CBAEDFA}"/>
              </a:ext>
            </a:extLst>
          </p:cNvPr>
          <p:cNvSpPr>
            <a:spLocks noGrp="1"/>
          </p:cNvSpPr>
          <p:nvPr>
            <p:ph type="dt" sz="half" idx="10"/>
          </p:nvPr>
        </p:nvSpPr>
        <p:spPr/>
        <p:txBody>
          <a:bodyPr/>
          <a:lstStyle/>
          <a:p>
            <a:pPr marL="0" lvl="8"/>
            <a:fld id="{3BC5535D-FB91-4569-815A-747212E2D367}" type="datetime4">
              <a:rPr lang="en-US" smtClean="0"/>
              <a:pPr marL="0" lvl="8"/>
              <a:t>November 12, 2018</a:t>
            </a:fld>
            <a:endParaRPr lang="en-US" dirty="0"/>
          </a:p>
        </p:txBody>
      </p:sp>
      <p:sp>
        <p:nvSpPr>
          <p:cNvPr id="4" name="Subtitle 3">
            <a:extLst>
              <a:ext uri="{FF2B5EF4-FFF2-40B4-BE49-F238E27FC236}">
                <a16:creationId xmlns:a16="http://schemas.microsoft.com/office/drawing/2014/main" id="{1EEF324F-3F9F-4A70-9D4C-2519B13AC8FB}"/>
              </a:ext>
            </a:extLst>
          </p:cNvPr>
          <p:cNvSpPr>
            <a:spLocks noGrp="1"/>
          </p:cNvSpPr>
          <p:nvPr>
            <p:ph type="subTitle" idx="1"/>
          </p:nvPr>
        </p:nvSpPr>
        <p:spPr/>
        <p:txBody>
          <a:bodyPr/>
          <a:lstStyle/>
          <a:p>
            <a:r>
              <a:rPr lang="en-US" dirty="0"/>
              <a:t>- By ‘The Good Karma’</a:t>
            </a:r>
          </a:p>
        </p:txBody>
      </p:sp>
    </p:spTree>
    <p:extLst>
      <p:ext uri="{BB962C8B-B14F-4D97-AF65-F5344CB8AC3E}">
        <p14:creationId xmlns:p14="http://schemas.microsoft.com/office/powerpoint/2010/main" val="99370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B7AF-72EF-4CAC-B451-4F6AEFF21FAA}"/>
              </a:ext>
            </a:extLst>
          </p:cNvPr>
          <p:cNvSpPr>
            <a:spLocks noGrp="1"/>
          </p:cNvSpPr>
          <p:nvPr>
            <p:ph type="title"/>
          </p:nvPr>
        </p:nvSpPr>
        <p:spPr>
          <a:xfrm>
            <a:off x="304799" y="266700"/>
            <a:ext cx="7086601" cy="713232"/>
          </a:xfrm>
        </p:spPr>
        <p:txBody>
          <a:bodyPr/>
          <a:lstStyle/>
          <a:p>
            <a:r>
              <a:rPr lang="en-US" b="1" dirty="0"/>
              <a:t>Assigning priority to clusters and assigning weights to them based on incremental cost/benefit</a:t>
            </a:r>
            <a:endParaRPr lang="en-US" dirty="0"/>
          </a:p>
        </p:txBody>
      </p:sp>
      <p:sp>
        <p:nvSpPr>
          <p:cNvPr id="6" name="Rectangle 5">
            <a:extLst>
              <a:ext uri="{FF2B5EF4-FFF2-40B4-BE49-F238E27FC236}">
                <a16:creationId xmlns:a16="http://schemas.microsoft.com/office/drawing/2014/main" id="{CFF728B7-8CCA-43AB-958E-8F67BA2B0433}"/>
              </a:ext>
            </a:extLst>
          </p:cNvPr>
          <p:cNvSpPr/>
          <p:nvPr/>
        </p:nvSpPr>
        <p:spPr>
          <a:xfrm>
            <a:off x="7391401" y="-16809"/>
            <a:ext cx="17526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Priority Assignment</a:t>
            </a:r>
          </a:p>
        </p:txBody>
      </p:sp>
      <p:graphicFrame>
        <p:nvGraphicFramePr>
          <p:cNvPr id="23" name="Content Placeholder 2">
            <a:extLst>
              <a:ext uri="{FF2B5EF4-FFF2-40B4-BE49-F238E27FC236}">
                <a16:creationId xmlns:a16="http://schemas.microsoft.com/office/drawing/2014/main" id="{2FC77BF3-92D7-4A71-A4CA-06FEFBB53EC5}"/>
              </a:ext>
            </a:extLst>
          </p:cNvPr>
          <p:cNvGraphicFramePr>
            <a:graphicFrameLocks noGrp="1"/>
          </p:cNvGraphicFramePr>
          <p:nvPr>
            <p:ph sz="quarter" idx="13"/>
            <p:extLst>
              <p:ext uri="{D42A27DB-BD31-4B8C-83A1-F6EECF244321}">
                <p14:modId xmlns:p14="http://schemas.microsoft.com/office/powerpoint/2010/main" val="1601171612"/>
              </p:ext>
            </p:extLst>
          </p:nvPr>
        </p:nvGraphicFramePr>
        <p:xfrm>
          <a:off x="1943100" y="1371338"/>
          <a:ext cx="5410200" cy="1529857"/>
        </p:xfrm>
        <a:graphic>
          <a:graphicData uri="http://schemas.openxmlformats.org/drawingml/2006/table">
            <a:tbl>
              <a:tblPr>
                <a:tableStyleId>{5C22544A-7EE6-4342-B048-85BDC9FD1C3A}</a:tableStyleId>
              </a:tblPr>
              <a:tblGrid>
                <a:gridCol w="1082040">
                  <a:extLst>
                    <a:ext uri="{9D8B030D-6E8A-4147-A177-3AD203B41FA5}">
                      <a16:colId xmlns:a16="http://schemas.microsoft.com/office/drawing/2014/main" val="4081357151"/>
                    </a:ext>
                  </a:extLst>
                </a:gridCol>
                <a:gridCol w="1082040">
                  <a:extLst>
                    <a:ext uri="{9D8B030D-6E8A-4147-A177-3AD203B41FA5}">
                      <a16:colId xmlns:a16="http://schemas.microsoft.com/office/drawing/2014/main" val="802516127"/>
                    </a:ext>
                  </a:extLst>
                </a:gridCol>
                <a:gridCol w="1082040">
                  <a:extLst>
                    <a:ext uri="{9D8B030D-6E8A-4147-A177-3AD203B41FA5}">
                      <a16:colId xmlns:a16="http://schemas.microsoft.com/office/drawing/2014/main" val="118164809"/>
                    </a:ext>
                  </a:extLst>
                </a:gridCol>
                <a:gridCol w="1082040">
                  <a:extLst>
                    <a:ext uri="{9D8B030D-6E8A-4147-A177-3AD203B41FA5}">
                      <a16:colId xmlns:a16="http://schemas.microsoft.com/office/drawing/2014/main" val="2542166256"/>
                    </a:ext>
                  </a:extLst>
                </a:gridCol>
                <a:gridCol w="1082040">
                  <a:extLst>
                    <a:ext uri="{9D8B030D-6E8A-4147-A177-3AD203B41FA5}">
                      <a16:colId xmlns:a16="http://schemas.microsoft.com/office/drawing/2014/main" val="1188986660"/>
                    </a:ext>
                  </a:extLst>
                </a:gridCol>
              </a:tblGrid>
              <a:tr h="218551">
                <a:tc>
                  <a:txBody>
                    <a:bodyPr/>
                    <a:lstStyle/>
                    <a:p>
                      <a:pPr algn="l" fontAlgn="b"/>
                      <a:endParaRPr lang="en-US" sz="1100" b="1" i="0" u="none" strike="noStrike" dirty="0">
                        <a:solidFill>
                          <a:srgbClr val="000000"/>
                        </a:solidFill>
                        <a:effectLst/>
                        <a:latin typeface="Calibri" panose="020F0502020204030204" pitchFamily="34" charset="0"/>
                      </a:endParaRP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gridSpan="4">
                  <a:txBody>
                    <a:bodyPr/>
                    <a:lstStyle/>
                    <a:p>
                      <a:pPr algn="ctr" fontAlgn="b"/>
                      <a:r>
                        <a:rPr lang="en-US" sz="1100" b="1" i="0" u="none" strike="noStrike" dirty="0">
                          <a:solidFill>
                            <a:srgbClr val="000000"/>
                          </a:solidFill>
                          <a:effectLst/>
                          <a:latin typeface="Calibri" panose="020F0502020204030204" pitchFamily="34" charset="0"/>
                        </a:rPr>
                        <a:t>Weights added to distance</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65401986"/>
                  </a:ext>
                </a:extLst>
              </a:tr>
              <a:tr h="218551">
                <a:tc>
                  <a:txBody>
                    <a:bodyPr/>
                    <a:lstStyle/>
                    <a:p>
                      <a:pPr algn="ctr" fontAlgn="b"/>
                      <a:r>
                        <a:rPr lang="en-US" sz="1100" b="1" i="0" u="none" strike="noStrike" dirty="0">
                          <a:solidFill>
                            <a:srgbClr val="000000"/>
                          </a:solidFill>
                          <a:effectLst/>
                          <a:latin typeface="Calibri" panose="020F0502020204030204" pitchFamily="34" charset="0"/>
                        </a:rPr>
                        <a:t>Priority</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gridSpan="4">
                  <a:txBody>
                    <a:bodyPr/>
                    <a:lstStyle/>
                    <a:p>
                      <a:pPr algn="ctr" fontAlgn="b"/>
                      <a:r>
                        <a:rPr lang="en-US" sz="1100" b="1" i="0" u="none" strike="noStrike" dirty="0">
                          <a:solidFill>
                            <a:srgbClr val="000000"/>
                          </a:solidFill>
                          <a:effectLst/>
                          <a:latin typeface="Calibri" panose="020F0502020204030204" pitchFamily="34" charset="0"/>
                        </a:rPr>
                        <a:t>To</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1325476"/>
                  </a:ext>
                </a:extLst>
              </a:tr>
              <a:tr h="218551">
                <a:tc>
                  <a:txBody>
                    <a:bodyPr/>
                    <a:lstStyle/>
                    <a:p>
                      <a:pPr algn="ctr" fontAlgn="b"/>
                      <a:r>
                        <a:rPr lang="en-US" sz="1100" b="1" i="0" u="none" strike="noStrike">
                          <a:solidFill>
                            <a:srgbClr val="000000"/>
                          </a:solidFill>
                          <a:effectLst/>
                          <a:latin typeface="Calibri" panose="020F0502020204030204" pitchFamily="34" charset="0"/>
                        </a:rPr>
                        <a:t>From</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1" i="0" u="none" strike="noStrike" dirty="0">
                          <a:solidFill>
                            <a:srgbClr val="000000"/>
                          </a:solidFill>
                          <a:effectLst/>
                          <a:latin typeface="Calibri" panose="020F0502020204030204" pitchFamily="34" charset="0"/>
                        </a:rPr>
                        <a:t>3</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812859229"/>
                  </a:ext>
                </a:extLst>
              </a:tr>
              <a:tr h="218551">
                <a:tc>
                  <a:txBody>
                    <a:bodyPr/>
                    <a:lstStyle/>
                    <a:p>
                      <a:pPr algn="ctr" fontAlgn="b"/>
                      <a:r>
                        <a:rPr lang="en-US" sz="1100" b="1" i="0" u="none" strike="noStrike" dirty="0">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1.57</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1.73</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1.85</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133928555"/>
                  </a:ext>
                </a:extLst>
              </a:tr>
              <a:tr h="218551">
                <a:tc>
                  <a:txBody>
                    <a:bodyPr/>
                    <a:lstStyle/>
                    <a:p>
                      <a:pPr algn="ctr" fontAlgn="b"/>
                      <a:r>
                        <a:rPr lang="en-US" sz="1100" b="1" i="0" u="none" strike="noStrike" dirty="0">
                          <a:solidFill>
                            <a:srgbClr val="000000"/>
                          </a:solidFill>
                          <a:effectLst/>
                          <a:latin typeface="Calibri" panose="020F0502020204030204" pitchFamily="34" charset="0"/>
                        </a:rPr>
                        <a:t>2</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0.64</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1.10</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1.18</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4948795"/>
                  </a:ext>
                </a:extLst>
              </a:tr>
              <a:tr h="218551">
                <a:tc>
                  <a:txBody>
                    <a:bodyPr/>
                    <a:lstStyle/>
                    <a:p>
                      <a:pPr algn="ctr" fontAlgn="b"/>
                      <a:r>
                        <a:rPr lang="en-US" sz="1100" b="1" i="0" u="none" strike="noStrike" dirty="0">
                          <a:solidFill>
                            <a:srgbClr val="000000"/>
                          </a:solidFill>
                          <a:effectLst/>
                          <a:latin typeface="Calibri" panose="020F0502020204030204" pitchFamily="34" charset="0"/>
                        </a:rPr>
                        <a:t>3</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0.58</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0.91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1.07</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293586637"/>
                  </a:ext>
                </a:extLst>
              </a:tr>
              <a:tr h="218551">
                <a:tc>
                  <a:txBody>
                    <a:bodyPr/>
                    <a:lstStyle/>
                    <a:p>
                      <a:pPr algn="ctr" fontAlgn="b"/>
                      <a:r>
                        <a:rPr lang="en-US" sz="1100" b="1" i="0" u="none" strike="noStrike" dirty="0">
                          <a:solidFill>
                            <a:srgbClr val="000000"/>
                          </a:solidFill>
                          <a:effectLst/>
                          <a:latin typeface="Calibri" panose="020F0502020204030204" pitchFamily="34" charset="0"/>
                        </a:rPr>
                        <a:t>4</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0.54</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0.85</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0.93</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3810" marR="3810" marT="3810" marB="0" anchor="b">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40792288"/>
                  </a:ext>
                </a:extLst>
              </a:tr>
            </a:tbl>
          </a:graphicData>
        </a:graphic>
      </p:graphicFrame>
      <p:sp>
        <p:nvSpPr>
          <p:cNvPr id="13" name="Arrow: Right 12">
            <a:extLst>
              <a:ext uri="{FF2B5EF4-FFF2-40B4-BE49-F238E27FC236}">
                <a16:creationId xmlns:a16="http://schemas.microsoft.com/office/drawing/2014/main" id="{8AB67F99-6EF7-45B2-AA8A-4D00D25D00FC}"/>
              </a:ext>
            </a:extLst>
          </p:cNvPr>
          <p:cNvSpPr/>
          <p:nvPr/>
        </p:nvSpPr>
        <p:spPr>
          <a:xfrm>
            <a:off x="3276600" y="2952750"/>
            <a:ext cx="3733800" cy="16523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DD31A4D-E0F2-4B97-86EE-4CB4FEA0A8F6}"/>
              </a:ext>
            </a:extLst>
          </p:cNvPr>
          <p:cNvSpPr/>
          <p:nvPr/>
        </p:nvSpPr>
        <p:spPr>
          <a:xfrm>
            <a:off x="1143000" y="3486150"/>
            <a:ext cx="71628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accent1"/>
                </a:solidFill>
              </a:rPr>
              <a:t>Example</a:t>
            </a:r>
          </a:p>
          <a:p>
            <a:pPr marL="285750" indent="-285750">
              <a:buFont typeface="Arial" panose="020B0604020202020204" pitchFamily="34" charset="0"/>
              <a:buChar char="•"/>
            </a:pPr>
            <a:r>
              <a:rPr lang="en-US" sz="1600" dirty="0">
                <a:solidFill>
                  <a:schemeClr val="tx1"/>
                </a:solidFill>
              </a:rPr>
              <a:t>Companies                                           : A     B</a:t>
            </a:r>
          </a:p>
          <a:p>
            <a:pPr marL="285750" indent="-285750">
              <a:buFont typeface="Arial" panose="020B0604020202020204" pitchFamily="34" charset="0"/>
              <a:buChar char="•"/>
            </a:pPr>
            <a:r>
              <a:rPr lang="en-US" sz="1600" dirty="0">
                <a:solidFill>
                  <a:schemeClr val="tx1"/>
                </a:solidFill>
              </a:rPr>
              <a:t>Priority                                                  : 2 -&gt; 1</a:t>
            </a:r>
          </a:p>
          <a:p>
            <a:pPr marL="285750" indent="-285750">
              <a:buFont typeface="Arial" panose="020B0604020202020204" pitchFamily="34" charset="0"/>
              <a:buChar char="•"/>
            </a:pPr>
            <a:r>
              <a:rPr lang="en-US" sz="1600" dirty="0">
                <a:solidFill>
                  <a:schemeClr val="tx1"/>
                </a:solidFill>
              </a:rPr>
              <a:t>Incremental benefit of targeting B vs A : 40%</a:t>
            </a:r>
          </a:p>
          <a:p>
            <a:pPr marL="285750" indent="-285750">
              <a:buFont typeface="Arial" panose="020B0604020202020204" pitchFamily="34" charset="0"/>
              <a:buChar char="•"/>
            </a:pPr>
            <a:r>
              <a:rPr lang="en-US" sz="1600" dirty="0">
                <a:solidFill>
                  <a:schemeClr val="tx1"/>
                </a:solidFill>
              </a:rPr>
              <a:t>Distance reduced                                  : 100-40 = 60%</a:t>
            </a:r>
          </a:p>
          <a:p>
            <a:endParaRPr lang="en-US" sz="1600" dirty="0">
              <a:solidFill>
                <a:schemeClr val="tx1"/>
              </a:solidFill>
            </a:endParaRPr>
          </a:p>
        </p:txBody>
      </p:sp>
      <p:sp>
        <p:nvSpPr>
          <p:cNvPr id="25" name="Footer Placeholder 2">
            <a:extLst>
              <a:ext uri="{FF2B5EF4-FFF2-40B4-BE49-F238E27FC236}">
                <a16:creationId xmlns:a16="http://schemas.microsoft.com/office/drawing/2014/main" id="{7A99770B-9C99-4361-844E-AD5BFEAF80D1}"/>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7" name="Slide Number Placeholder 4">
            <a:extLst>
              <a:ext uri="{FF2B5EF4-FFF2-40B4-BE49-F238E27FC236}">
                <a16:creationId xmlns:a16="http://schemas.microsoft.com/office/drawing/2014/main" id="{A590A435-1FED-45F6-8FE2-CC1756A70D08}"/>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10</a:t>
            </a:fld>
            <a:endParaRPr lang="en-US" dirty="0"/>
          </a:p>
        </p:txBody>
      </p:sp>
    </p:spTree>
    <p:extLst>
      <p:ext uri="{BB962C8B-B14F-4D97-AF65-F5344CB8AC3E}">
        <p14:creationId xmlns:p14="http://schemas.microsoft.com/office/powerpoint/2010/main" val="2846628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B7AF-72EF-4CAC-B451-4F6AEFF21FAA}"/>
              </a:ext>
            </a:extLst>
          </p:cNvPr>
          <p:cNvSpPr>
            <a:spLocks noGrp="1"/>
          </p:cNvSpPr>
          <p:nvPr>
            <p:ph type="title"/>
          </p:nvPr>
        </p:nvSpPr>
        <p:spPr>
          <a:xfrm>
            <a:off x="304799" y="266700"/>
            <a:ext cx="7086601" cy="713232"/>
          </a:xfrm>
        </p:spPr>
        <p:txBody>
          <a:bodyPr/>
          <a:lstStyle/>
          <a:p>
            <a:r>
              <a:rPr lang="en-US" b="1" dirty="0"/>
              <a:t>Visualizing benefit of prioritization of targets</a:t>
            </a:r>
            <a:endParaRPr lang="en-US" dirty="0"/>
          </a:p>
        </p:txBody>
      </p:sp>
      <p:sp>
        <p:nvSpPr>
          <p:cNvPr id="6" name="Rectangle 5">
            <a:extLst>
              <a:ext uri="{FF2B5EF4-FFF2-40B4-BE49-F238E27FC236}">
                <a16:creationId xmlns:a16="http://schemas.microsoft.com/office/drawing/2014/main" id="{CFF728B7-8CCA-43AB-958E-8F67BA2B0433}"/>
              </a:ext>
            </a:extLst>
          </p:cNvPr>
          <p:cNvSpPr/>
          <p:nvPr/>
        </p:nvSpPr>
        <p:spPr>
          <a:xfrm>
            <a:off x="7391401" y="-16809"/>
            <a:ext cx="17526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Priority Assignment</a:t>
            </a:r>
          </a:p>
        </p:txBody>
      </p:sp>
      <p:sp>
        <p:nvSpPr>
          <p:cNvPr id="18" name="Rectangle 17">
            <a:extLst>
              <a:ext uri="{FF2B5EF4-FFF2-40B4-BE49-F238E27FC236}">
                <a16:creationId xmlns:a16="http://schemas.microsoft.com/office/drawing/2014/main" id="{A8A54BFE-5C08-4B66-A7BB-BF8451980459}"/>
              </a:ext>
            </a:extLst>
          </p:cNvPr>
          <p:cNvSpPr/>
          <p:nvPr/>
        </p:nvSpPr>
        <p:spPr>
          <a:xfrm>
            <a:off x="4719752" y="2337975"/>
            <a:ext cx="2034465" cy="22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Priority 1</a:t>
            </a:r>
          </a:p>
        </p:txBody>
      </p:sp>
      <p:sp>
        <p:nvSpPr>
          <p:cNvPr id="19" name="Rectangle 18">
            <a:extLst>
              <a:ext uri="{FF2B5EF4-FFF2-40B4-BE49-F238E27FC236}">
                <a16:creationId xmlns:a16="http://schemas.microsoft.com/office/drawing/2014/main" id="{3ACC99A8-8D31-4C75-8982-AB710EAC61E6}"/>
              </a:ext>
            </a:extLst>
          </p:cNvPr>
          <p:cNvSpPr/>
          <p:nvPr/>
        </p:nvSpPr>
        <p:spPr>
          <a:xfrm>
            <a:off x="6957135" y="4174013"/>
            <a:ext cx="2034465" cy="22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Priority 4</a:t>
            </a:r>
          </a:p>
        </p:txBody>
      </p:sp>
      <p:sp>
        <p:nvSpPr>
          <p:cNvPr id="20" name="Rectangle 19">
            <a:extLst>
              <a:ext uri="{FF2B5EF4-FFF2-40B4-BE49-F238E27FC236}">
                <a16:creationId xmlns:a16="http://schemas.microsoft.com/office/drawing/2014/main" id="{0527757C-3C84-46ED-A895-78072055A5B7}"/>
              </a:ext>
            </a:extLst>
          </p:cNvPr>
          <p:cNvSpPr/>
          <p:nvPr/>
        </p:nvSpPr>
        <p:spPr>
          <a:xfrm>
            <a:off x="4724399" y="4174013"/>
            <a:ext cx="2034465" cy="22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Priority 3</a:t>
            </a:r>
          </a:p>
        </p:txBody>
      </p:sp>
      <p:sp>
        <p:nvSpPr>
          <p:cNvPr id="21" name="Rectangle 20">
            <a:extLst>
              <a:ext uri="{FF2B5EF4-FFF2-40B4-BE49-F238E27FC236}">
                <a16:creationId xmlns:a16="http://schemas.microsoft.com/office/drawing/2014/main" id="{A6140F0A-8E2F-4134-AD3D-B92BF035E821}"/>
              </a:ext>
            </a:extLst>
          </p:cNvPr>
          <p:cNvSpPr/>
          <p:nvPr/>
        </p:nvSpPr>
        <p:spPr>
          <a:xfrm>
            <a:off x="6880935" y="2367224"/>
            <a:ext cx="2034465" cy="22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Priority 2</a:t>
            </a:r>
          </a:p>
        </p:txBody>
      </p:sp>
      <p:sp>
        <p:nvSpPr>
          <p:cNvPr id="22" name="Rectangle 21">
            <a:extLst>
              <a:ext uri="{FF2B5EF4-FFF2-40B4-BE49-F238E27FC236}">
                <a16:creationId xmlns:a16="http://schemas.microsoft.com/office/drawing/2014/main" id="{1AE6C43D-388E-4CAA-9DA2-B01148C0CE9E}"/>
              </a:ext>
            </a:extLst>
          </p:cNvPr>
          <p:cNvSpPr/>
          <p:nvPr/>
        </p:nvSpPr>
        <p:spPr>
          <a:xfrm>
            <a:off x="1394535" y="4476750"/>
            <a:ext cx="2034465" cy="220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No Priority</a:t>
            </a:r>
          </a:p>
        </p:txBody>
      </p:sp>
      <p:pic>
        <p:nvPicPr>
          <p:cNvPr id="8" name="Picture 7">
            <a:extLst>
              <a:ext uri="{FF2B5EF4-FFF2-40B4-BE49-F238E27FC236}">
                <a16:creationId xmlns:a16="http://schemas.microsoft.com/office/drawing/2014/main" id="{806D0C0D-96D6-4791-B234-EDCA6E9139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59" y="1049999"/>
            <a:ext cx="4180186" cy="3385222"/>
          </a:xfrm>
          <a:prstGeom prst="rect">
            <a:avLst/>
          </a:prstGeom>
        </p:spPr>
      </p:pic>
      <p:pic>
        <p:nvPicPr>
          <p:cNvPr id="12" name="Picture 11">
            <a:extLst>
              <a:ext uri="{FF2B5EF4-FFF2-40B4-BE49-F238E27FC236}">
                <a16:creationId xmlns:a16="http://schemas.microsoft.com/office/drawing/2014/main" id="{DA67A9CF-0055-4C82-856E-9E55D8EBC2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9752" y="1057453"/>
            <a:ext cx="2039112" cy="1217829"/>
          </a:xfrm>
          <a:prstGeom prst="rect">
            <a:avLst/>
          </a:prstGeom>
        </p:spPr>
      </p:pic>
      <p:pic>
        <p:nvPicPr>
          <p:cNvPr id="16" name="Picture 15">
            <a:extLst>
              <a:ext uri="{FF2B5EF4-FFF2-40B4-BE49-F238E27FC236}">
                <a16:creationId xmlns:a16="http://schemas.microsoft.com/office/drawing/2014/main" id="{D0E68D8F-02E3-4AED-8DCA-516AB313DD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0773" y="1047750"/>
            <a:ext cx="2039112" cy="1215804"/>
          </a:xfrm>
          <a:prstGeom prst="rect">
            <a:avLst/>
          </a:prstGeom>
        </p:spPr>
      </p:pic>
      <p:pic>
        <p:nvPicPr>
          <p:cNvPr id="24" name="Picture 23">
            <a:extLst>
              <a:ext uri="{FF2B5EF4-FFF2-40B4-BE49-F238E27FC236}">
                <a16:creationId xmlns:a16="http://schemas.microsoft.com/office/drawing/2014/main" id="{06E20737-8027-420F-A2BC-08C4E05E00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5738" y="2878613"/>
            <a:ext cx="2039112" cy="1217842"/>
          </a:xfrm>
          <a:prstGeom prst="rect">
            <a:avLst/>
          </a:prstGeom>
        </p:spPr>
      </p:pic>
      <p:pic>
        <p:nvPicPr>
          <p:cNvPr id="26" name="Picture 25">
            <a:extLst>
              <a:ext uri="{FF2B5EF4-FFF2-40B4-BE49-F238E27FC236}">
                <a16:creationId xmlns:a16="http://schemas.microsoft.com/office/drawing/2014/main" id="{91674FD7-0106-4B2C-BC99-619BAB61D8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0773" y="2876550"/>
            <a:ext cx="2039112" cy="1221968"/>
          </a:xfrm>
          <a:prstGeom prst="rect">
            <a:avLst/>
          </a:prstGeom>
        </p:spPr>
      </p:pic>
      <p:sp>
        <p:nvSpPr>
          <p:cNvPr id="25" name="TextBox 24">
            <a:extLst>
              <a:ext uri="{FF2B5EF4-FFF2-40B4-BE49-F238E27FC236}">
                <a16:creationId xmlns:a16="http://schemas.microsoft.com/office/drawing/2014/main" id="{A131B275-D1FD-4552-BDB0-8F7F1183814C}"/>
              </a:ext>
            </a:extLst>
          </p:cNvPr>
          <p:cNvSpPr txBox="1"/>
          <p:nvPr/>
        </p:nvSpPr>
        <p:spPr>
          <a:xfrm>
            <a:off x="3124200" y="1428750"/>
            <a:ext cx="1066800" cy="338554"/>
          </a:xfrm>
          <a:prstGeom prst="rect">
            <a:avLst/>
          </a:prstGeom>
          <a:noFill/>
        </p:spPr>
        <p:txBody>
          <a:bodyPr wrap="square" rtlCol="0">
            <a:spAutoFit/>
          </a:bodyPr>
          <a:lstStyle/>
          <a:p>
            <a:r>
              <a:rPr lang="en-US" sz="1600" b="1" dirty="0"/>
              <a:t>Atlanta</a:t>
            </a:r>
          </a:p>
        </p:txBody>
      </p:sp>
      <p:sp>
        <p:nvSpPr>
          <p:cNvPr id="30" name="Footer Placeholder 2">
            <a:extLst>
              <a:ext uri="{FF2B5EF4-FFF2-40B4-BE49-F238E27FC236}">
                <a16:creationId xmlns:a16="http://schemas.microsoft.com/office/drawing/2014/main" id="{A20C69D0-E91A-4607-A752-06DA4EE1F2D8}"/>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31" name="Slide Number Placeholder 4">
            <a:extLst>
              <a:ext uri="{FF2B5EF4-FFF2-40B4-BE49-F238E27FC236}">
                <a16:creationId xmlns:a16="http://schemas.microsoft.com/office/drawing/2014/main" id="{653B529F-BBD9-4A64-BE80-998E8E5213AA}"/>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11</a:t>
            </a:fld>
            <a:endParaRPr lang="en-US" dirty="0"/>
          </a:p>
        </p:txBody>
      </p:sp>
    </p:spTree>
    <p:extLst>
      <p:ext uri="{BB962C8B-B14F-4D97-AF65-F5344CB8AC3E}">
        <p14:creationId xmlns:p14="http://schemas.microsoft.com/office/powerpoint/2010/main" val="787694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CDE909-C70A-475C-8145-A1729B79B13F}"/>
              </a:ext>
            </a:extLst>
          </p:cNvPr>
          <p:cNvSpPr/>
          <p:nvPr/>
        </p:nvSpPr>
        <p:spPr>
          <a:xfrm>
            <a:off x="3352800" y="1123950"/>
            <a:ext cx="2362200" cy="1308321"/>
          </a:xfrm>
          <a:prstGeom prst="rect">
            <a:avLst/>
          </a:prstGeom>
          <a:no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p:cNvSpPr>
            <a:spLocks noGrp="1"/>
          </p:cNvSpPr>
          <p:nvPr>
            <p:ph type="title"/>
          </p:nvPr>
        </p:nvSpPr>
        <p:spPr>
          <a:xfrm>
            <a:off x="304800" y="266700"/>
            <a:ext cx="6345936" cy="713232"/>
          </a:xfrm>
        </p:spPr>
        <p:txBody>
          <a:bodyPr>
            <a:normAutofit/>
          </a:bodyPr>
          <a:lstStyle/>
          <a:p>
            <a:r>
              <a:rPr lang="en-US" b="1" dirty="0"/>
              <a:t>We can cover the target group of merchants by optimizing the routes</a:t>
            </a:r>
          </a:p>
        </p:txBody>
      </p:sp>
      <p:sp>
        <p:nvSpPr>
          <p:cNvPr id="30" name="Rectangle 29">
            <a:extLst>
              <a:ext uri="{FF2B5EF4-FFF2-40B4-BE49-F238E27FC236}">
                <a16:creationId xmlns:a16="http://schemas.microsoft.com/office/drawing/2014/main" id="{DAD25F0D-6618-44F1-9922-2DE76E2A2BAF}"/>
              </a:ext>
            </a:extLst>
          </p:cNvPr>
          <p:cNvSpPr/>
          <p:nvPr/>
        </p:nvSpPr>
        <p:spPr>
          <a:xfrm>
            <a:off x="7391401" y="-16809"/>
            <a:ext cx="17526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Route Optimization</a:t>
            </a:r>
          </a:p>
        </p:txBody>
      </p:sp>
      <p:pic>
        <p:nvPicPr>
          <p:cNvPr id="2" name="Picture 1">
            <a:extLst>
              <a:ext uri="{FF2B5EF4-FFF2-40B4-BE49-F238E27FC236}">
                <a16:creationId xmlns:a16="http://schemas.microsoft.com/office/drawing/2014/main" id="{7F0D0F3E-2B66-4072-B068-B04DEEDF9902}"/>
              </a:ext>
            </a:extLst>
          </p:cNvPr>
          <p:cNvPicPr>
            <a:picLocks noChangeAspect="1"/>
          </p:cNvPicPr>
          <p:nvPr/>
        </p:nvPicPr>
        <p:blipFill>
          <a:blip r:embed="rId2"/>
          <a:stretch>
            <a:fillRect/>
          </a:stretch>
        </p:blipFill>
        <p:spPr>
          <a:xfrm>
            <a:off x="1209456" y="2583147"/>
            <a:ext cx="6943944" cy="2061386"/>
          </a:xfrm>
          <a:prstGeom prst="rect">
            <a:avLst/>
          </a:prstGeom>
          <a:ln>
            <a:solidFill>
              <a:schemeClr val="tx1"/>
            </a:solidFill>
          </a:ln>
        </p:spPr>
      </p:pic>
      <p:sp>
        <p:nvSpPr>
          <p:cNvPr id="27" name="Arrow: Pentagon 4">
            <a:extLst>
              <a:ext uri="{FF2B5EF4-FFF2-40B4-BE49-F238E27FC236}">
                <a16:creationId xmlns:a16="http://schemas.microsoft.com/office/drawing/2014/main" id="{63710E16-4539-4681-A273-E2A60DDFAB09}"/>
              </a:ext>
            </a:extLst>
          </p:cNvPr>
          <p:cNvSpPr/>
          <p:nvPr/>
        </p:nvSpPr>
        <p:spPr>
          <a:xfrm>
            <a:off x="685800" y="1170118"/>
            <a:ext cx="2134500" cy="257628"/>
          </a:xfrm>
          <a:prstGeom prst="homePlate">
            <a:avLst/>
          </a:prstGeom>
          <a:solidFill>
            <a:schemeClr val="accent1"/>
          </a:solid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Clustered Customer Leads</a:t>
            </a:r>
          </a:p>
        </p:txBody>
      </p:sp>
      <p:sp>
        <p:nvSpPr>
          <p:cNvPr id="28" name="Arrow: Pentagon 4">
            <a:extLst>
              <a:ext uri="{FF2B5EF4-FFF2-40B4-BE49-F238E27FC236}">
                <a16:creationId xmlns:a16="http://schemas.microsoft.com/office/drawing/2014/main" id="{6F512690-9B05-4E75-9727-4CF11612EC19}"/>
              </a:ext>
            </a:extLst>
          </p:cNvPr>
          <p:cNvSpPr/>
          <p:nvPr/>
        </p:nvSpPr>
        <p:spPr>
          <a:xfrm>
            <a:off x="685800" y="1493272"/>
            <a:ext cx="2134500" cy="257628"/>
          </a:xfrm>
          <a:prstGeom prst="homePlate">
            <a:avLst/>
          </a:prstGeom>
          <a:solidFill>
            <a:schemeClr val="accent1"/>
          </a:solid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Sales-force Data</a:t>
            </a:r>
          </a:p>
        </p:txBody>
      </p:sp>
      <p:sp>
        <p:nvSpPr>
          <p:cNvPr id="31" name="Arrow: Pentagon 4">
            <a:extLst>
              <a:ext uri="{FF2B5EF4-FFF2-40B4-BE49-F238E27FC236}">
                <a16:creationId xmlns:a16="http://schemas.microsoft.com/office/drawing/2014/main" id="{0DD9DD9C-B7C0-4B49-9BA3-4FE76041BDF4}"/>
              </a:ext>
            </a:extLst>
          </p:cNvPr>
          <p:cNvSpPr/>
          <p:nvPr/>
        </p:nvSpPr>
        <p:spPr>
          <a:xfrm>
            <a:off x="685800" y="1832963"/>
            <a:ext cx="2134500" cy="257628"/>
          </a:xfrm>
          <a:prstGeom prst="homePlate">
            <a:avLst/>
          </a:prstGeom>
          <a:solidFill>
            <a:schemeClr val="accent1"/>
          </a:solid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err="1">
                <a:solidFill>
                  <a:prstClr val="white"/>
                </a:solidFill>
                <a:latin typeface="Segoe UI Light"/>
                <a:cs typeface="Calibri" panose="020F0502020204030204" pitchFamily="34" charset="0"/>
              </a:rPr>
              <a:t>GeoRoute</a:t>
            </a:r>
            <a:r>
              <a:rPr lang="en-US" sz="1200" b="1" dirty="0">
                <a:solidFill>
                  <a:prstClr val="white"/>
                </a:solidFill>
                <a:latin typeface="Segoe UI Light"/>
                <a:cs typeface="Calibri" panose="020F0502020204030204" pitchFamily="34" charset="0"/>
              </a:rPr>
              <a:t> API</a:t>
            </a:r>
          </a:p>
        </p:txBody>
      </p:sp>
      <p:sp>
        <p:nvSpPr>
          <p:cNvPr id="32" name="Arrow: Pentagon 4">
            <a:extLst>
              <a:ext uri="{FF2B5EF4-FFF2-40B4-BE49-F238E27FC236}">
                <a16:creationId xmlns:a16="http://schemas.microsoft.com/office/drawing/2014/main" id="{5A216752-0262-4F7F-85D3-2AA4A3C4BF54}"/>
              </a:ext>
            </a:extLst>
          </p:cNvPr>
          <p:cNvSpPr/>
          <p:nvPr/>
        </p:nvSpPr>
        <p:spPr>
          <a:xfrm>
            <a:off x="685800" y="2174643"/>
            <a:ext cx="2134500" cy="257628"/>
          </a:xfrm>
          <a:prstGeom prst="homePlate">
            <a:avLst/>
          </a:prstGeom>
          <a:solidFill>
            <a:schemeClr val="accent1"/>
          </a:solidFill>
          <a:ln>
            <a:solidFill>
              <a:schemeClr val="accent1"/>
            </a:solid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Penalty and Reward Function</a:t>
            </a:r>
          </a:p>
        </p:txBody>
      </p:sp>
      <p:pic>
        <p:nvPicPr>
          <p:cNvPr id="4" name="Picture 3">
            <a:extLst>
              <a:ext uri="{FF2B5EF4-FFF2-40B4-BE49-F238E27FC236}">
                <a16:creationId xmlns:a16="http://schemas.microsoft.com/office/drawing/2014/main" id="{A564A397-0C3A-4DF7-9798-F4FAAC0DFD96}"/>
              </a:ext>
            </a:extLst>
          </p:cNvPr>
          <p:cNvPicPr>
            <a:picLocks noChangeAspect="1"/>
          </p:cNvPicPr>
          <p:nvPr/>
        </p:nvPicPr>
        <p:blipFill>
          <a:blip r:embed="rId3"/>
          <a:stretch>
            <a:fillRect/>
          </a:stretch>
        </p:blipFill>
        <p:spPr>
          <a:xfrm rot="16200000">
            <a:off x="3992053" y="679462"/>
            <a:ext cx="1025934" cy="2227878"/>
          </a:xfrm>
          <a:prstGeom prst="rect">
            <a:avLst/>
          </a:prstGeom>
        </p:spPr>
      </p:pic>
      <p:sp>
        <p:nvSpPr>
          <p:cNvPr id="6" name="TextBox 5">
            <a:extLst>
              <a:ext uri="{FF2B5EF4-FFF2-40B4-BE49-F238E27FC236}">
                <a16:creationId xmlns:a16="http://schemas.microsoft.com/office/drawing/2014/main" id="{3C17238F-7874-418B-BDA4-4D2043C41D0B}"/>
              </a:ext>
            </a:extLst>
          </p:cNvPr>
          <p:cNvSpPr txBox="1"/>
          <p:nvPr/>
        </p:nvSpPr>
        <p:spPr>
          <a:xfrm>
            <a:off x="3788915" y="1566234"/>
            <a:ext cx="1511774" cy="369332"/>
          </a:xfrm>
          <a:prstGeom prst="rect">
            <a:avLst/>
          </a:prstGeom>
          <a:noFill/>
        </p:spPr>
        <p:txBody>
          <a:bodyPr wrap="square" rtlCol="0">
            <a:spAutoFit/>
          </a:bodyPr>
          <a:lstStyle/>
          <a:p>
            <a:r>
              <a:rPr lang="en-US" dirty="0">
                <a:solidFill>
                  <a:schemeClr val="accent1">
                    <a:lumMod val="50000"/>
                  </a:schemeClr>
                </a:solidFill>
              </a:rPr>
              <a:t>Algorithm</a:t>
            </a:r>
          </a:p>
        </p:txBody>
      </p:sp>
      <p:sp>
        <p:nvSpPr>
          <p:cNvPr id="8" name="Rectangle 7">
            <a:extLst>
              <a:ext uri="{FF2B5EF4-FFF2-40B4-BE49-F238E27FC236}">
                <a16:creationId xmlns:a16="http://schemas.microsoft.com/office/drawing/2014/main" id="{B57ADB1E-97F3-442E-A3A4-53D9AED08506}"/>
              </a:ext>
            </a:extLst>
          </p:cNvPr>
          <p:cNvSpPr/>
          <p:nvPr/>
        </p:nvSpPr>
        <p:spPr>
          <a:xfrm>
            <a:off x="6400800" y="1418419"/>
            <a:ext cx="2133600" cy="7380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Optimized Call Plan</a:t>
            </a:r>
          </a:p>
        </p:txBody>
      </p:sp>
      <p:cxnSp>
        <p:nvCxnSpPr>
          <p:cNvPr id="10" name="Straight Arrow Connector 9">
            <a:extLst>
              <a:ext uri="{FF2B5EF4-FFF2-40B4-BE49-F238E27FC236}">
                <a16:creationId xmlns:a16="http://schemas.microsoft.com/office/drawing/2014/main" id="{8E944E1E-ED43-4621-B091-7CF67639F795}"/>
              </a:ext>
            </a:extLst>
          </p:cNvPr>
          <p:cNvCxnSpPr>
            <a:stCxn id="3" idx="3"/>
            <a:endCxn id="8" idx="1"/>
          </p:cNvCxnSpPr>
          <p:nvPr/>
        </p:nvCxnSpPr>
        <p:spPr>
          <a:xfrm>
            <a:off x="5715000" y="1778111"/>
            <a:ext cx="685800" cy="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560C60-1DD7-4BD6-865F-705E8EEA3941}"/>
              </a:ext>
            </a:extLst>
          </p:cNvPr>
          <p:cNvCxnSpPr/>
          <p:nvPr/>
        </p:nvCxnSpPr>
        <p:spPr>
          <a:xfrm>
            <a:off x="2657261" y="1778110"/>
            <a:ext cx="685800" cy="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oter Placeholder 2">
            <a:extLst>
              <a:ext uri="{FF2B5EF4-FFF2-40B4-BE49-F238E27FC236}">
                <a16:creationId xmlns:a16="http://schemas.microsoft.com/office/drawing/2014/main" id="{826AC4DC-2A63-48BA-9FEB-F1FFC811A5A6}"/>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5" name="Slide Number Placeholder 4">
            <a:extLst>
              <a:ext uri="{FF2B5EF4-FFF2-40B4-BE49-F238E27FC236}">
                <a16:creationId xmlns:a16="http://schemas.microsoft.com/office/drawing/2014/main" id="{87D107DE-E1CF-401D-BC95-8348BFA5DF82}"/>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12</a:t>
            </a:fld>
            <a:endParaRPr lang="en-US" dirty="0"/>
          </a:p>
        </p:txBody>
      </p:sp>
    </p:spTree>
    <p:extLst>
      <p:ext uri="{BB962C8B-B14F-4D97-AF65-F5344CB8AC3E}">
        <p14:creationId xmlns:p14="http://schemas.microsoft.com/office/powerpoint/2010/main" val="14692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57-D630-4C53-9A59-043ABB1030F5}"/>
              </a:ext>
            </a:extLst>
          </p:cNvPr>
          <p:cNvSpPr>
            <a:spLocks noGrp="1"/>
          </p:cNvSpPr>
          <p:nvPr>
            <p:ph type="title"/>
          </p:nvPr>
        </p:nvSpPr>
        <p:spPr/>
        <p:txBody>
          <a:bodyPr/>
          <a:lstStyle/>
          <a:p>
            <a:r>
              <a:rPr lang="en-US" b="1" dirty="0"/>
              <a:t>An example of route optimization for salesperson Johnathan Eisen &amp; Laurin Wine</a:t>
            </a:r>
            <a:endParaRPr lang="en-US" dirty="0"/>
          </a:p>
        </p:txBody>
      </p:sp>
      <p:grpSp>
        <p:nvGrpSpPr>
          <p:cNvPr id="38" name="Group 37">
            <a:extLst>
              <a:ext uri="{FF2B5EF4-FFF2-40B4-BE49-F238E27FC236}">
                <a16:creationId xmlns:a16="http://schemas.microsoft.com/office/drawing/2014/main" id="{8397FCFF-E251-4877-A7B9-E88988E62D9B}"/>
              </a:ext>
            </a:extLst>
          </p:cNvPr>
          <p:cNvGrpSpPr/>
          <p:nvPr/>
        </p:nvGrpSpPr>
        <p:grpSpPr>
          <a:xfrm>
            <a:off x="4434091" y="1352550"/>
            <a:ext cx="2501129" cy="3353091"/>
            <a:chOff x="3823471" y="1112893"/>
            <a:chExt cx="2501129" cy="3353091"/>
          </a:xfrm>
        </p:grpSpPr>
        <p:pic>
          <p:nvPicPr>
            <p:cNvPr id="8" name="Picture 7">
              <a:extLst>
                <a:ext uri="{FF2B5EF4-FFF2-40B4-BE49-F238E27FC236}">
                  <a16:creationId xmlns:a16="http://schemas.microsoft.com/office/drawing/2014/main" id="{8EB74F62-B9F0-4DB9-B20E-E00CAF32B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471" y="1112893"/>
              <a:ext cx="2501129" cy="3353091"/>
            </a:xfrm>
            <a:prstGeom prst="rect">
              <a:avLst/>
            </a:prstGeom>
          </p:spPr>
        </p:pic>
        <p:cxnSp>
          <p:nvCxnSpPr>
            <p:cNvPr id="9" name="Connector: Curved 8">
              <a:extLst>
                <a:ext uri="{FF2B5EF4-FFF2-40B4-BE49-F238E27FC236}">
                  <a16:creationId xmlns:a16="http://schemas.microsoft.com/office/drawing/2014/main" id="{80A8AD59-9ADD-4793-8DDF-7402B832F59E}"/>
                </a:ext>
              </a:extLst>
            </p:cNvPr>
            <p:cNvCxnSpPr>
              <a:cxnSpLocks/>
            </p:cNvCxnSpPr>
            <p:nvPr/>
          </p:nvCxnSpPr>
          <p:spPr>
            <a:xfrm>
              <a:off x="4648200" y="1352550"/>
              <a:ext cx="533400" cy="304800"/>
            </a:xfrm>
            <a:prstGeom prst="curvedConnector3">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5A1F5FD-3696-466C-8436-BAF0F35909FB}"/>
                </a:ext>
              </a:extLst>
            </p:cNvPr>
            <p:cNvCxnSpPr>
              <a:cxnSpLocks/>
            </p:cNvCxnSpPr>
            <p:nvPr/>
          </p:nvCxnSpPr>
          <p:spPr>
            <a:xfrm>
              <a:off x="5181600" y="1655528"/>
              <a:ext cx="84873" cy="78022"/>
            </a:xfrm>
            <a:prstGeom prst="curvedConnector3">
              <a:avLst>
                <a:gd name="adj1" fmla="val 612109"/>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B23AA026-BD36-4F7D-9023-E0469203DBF2}"/>
                </a:ext>
              </a:extLst>
            </p:cNvPr>
            <p:cNvCxnSpPr>
              <a:cxnSpLocks/>
            </p:cNvCxnSpPr>
            <p:nvPr/>
          </p:nvCxnSpPr>
          <p:spPr>
            <a:xfrm rot="16200000" flipH="1">
              <a:off x="4969955" y="2044392"/>
              <a:ext cx="999127" cy="490963"/>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C572938-5D3E-4E95-831D-A98231D4ADCA}"/>
                </a:ext>
              </a:extLst>
            </p:cNvPr>
            <p:cNvCxnSpPr>
              <a:cxnSpLocks/>
            </p:cNvCxnSpPr>
            <p:nvPr/>
          </p:nvCxnSpPr>
          <p:spPr>
            <a:xfrm rot="5400000">
              <a:off x="5103112" y="3342518"/>
              <a:ext cx="1223777" cy="152400"/>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58F5EB3-C3FD-43FF-990D-F3B09987F726}"/>
              </a:ext>
            </a:extLst>
          </p:cNvPr>
          <p:cNvGrpSpPr/>
          <p:nvPr/>
        </p:nvGrpSpPr>
        <p:grpSpPr>
          <a:xfrm>
            <a:off x="7066561" y="1352548"/>
            <a:ext cx="1757399" cy="3353091"/>
            <a:chOff x="1981199" y="1112893"/>
            <a:chExt cx="1757399" cy="3353091"/>
          </a:xfrm>
        </p:grpSpPr>
        <p:pic>
          <p:nvPicPr>
            <p:cNvPr id="6" name="Picture 5">
              <a:extLst>
                <a:ext uri="{FF2B5EF4-FFF2-40B4-BE49-F238E27FC236}">
                  <a16:creationId xmlns:a16="http://schemas.microsoft.com/office/drawing/2014/main" id="{9C121E40-6A06-4C44-865F-DEBDE4CFC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83353" y="1910739"/>
              <a:ext cx="3353091" cy="1757399"/>
            </a:xfrm>
            <a:prstGeom prst="rect">
              <a:avLst/>
            </a:prstGeom>
          </p:spPr>
        </p:pic>
        <p:cxnSp>
          <p:nvCxnSpPr>
            <p:cNvPr id="22" name="Connector: Curved 21">
              <a:extLst>
                <a:ext uri="{FF2B5EF4-FFF2-40B4-BE49-F238E27FC236}">
                  <a16:creationId xmlns:a16="http://schemas.microsoft.com/office/drawing/2014/main" id="{B1F255BE-3018-4D97-918A-37A6C62031F8}"/>
                </a:ext>
              </a:extLst>
            </p:cNvPr>
            <p:cNvCxnSpPr>
              <a:cxnSpLocks/>
            </p:cNvCxnSpPr>
            <p:nvPr/>
          </p:nvCxnSpPr>
          <p:spPr>
            <a:xfrm>
              <a:off x="2917744" y="1428750"/>
              <a:ext cx="150462" cy="76202"/>
            </a:xfrm>
            <a:prstGeom prst="curvedConnector3">
              <a:avLst>
                <a:gd name="adj1" fmla="val -425614"/>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2127F29-8A41-41C2-8ECA-E1D6B5DAA6B3}"/>
                </a:ext>
              </a:extLst>
            </p:cNvPr>
            <p:cNvCxnSpPr>
              <a:cxnSpLocks/>
            </p:cNvCxnSpPr>
            <p:nvPr/>
          </p:nvCxnSpPr>
          <p:spPr>
            <a:xfrm>
              <a:off x="3090736" y="1504950"/>
              <a:ext cx="414130" cy="57481"/>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2FE73068-8D25-471D-ABD2-27FC434585F4}"/>
                </a:ext>
              </a:extLst>
            </p:cNvPr>
            <p:cNvCxnSpPr>
              <a:cxnSpLocks/>
            </p:cNvCxnSpPr>
            <p:nvPr/>
          </p:nvCxnSpPr>
          <p:spPr>
            <a:xfrm rot="16200000" flipH="1">
              <a:off x="3027415" y="2093965"/>
              <a:ext cx="1141100" cy="119273"/>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25F4CA3E-A27D-4DEF-86B0-0357F090F150}"/>
                </a:ext>
              </a:extLst>
            </p:cNvPr>
            <p:cNvCxnSpPr>
              <a:cxnSpLocks/>
            </p:cNvCxnSpPr>
            <p:nvPr/>
          </p:nvCxnSpPr>
          <p:spPr>
            <a:xfrm rot="5400000">
              <a:off x="2799893" y="3297680"/>
              <a:ext cx="1427180" cy="321365"/>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342F165-7C20-4B07-9CB2-94AD59226AEC}"/>
              </a:ext>
            </a:extLst>
          </p:cNvPr>
          <p:cNvGrpSpPr/>
          <p:nvPr/>
        </p:nvGrpSpPr>
        <p:grpSpPr>
          <a:xfrm>
            <a:off x="432437" y="1370289"/>
            <a:ext cx="3810000" cy="1842342"/>
            <a:chOff x="386327" y="1169504"/>
            <a:chExt cx="4737915" cy="2263698"/>
          </a:xfrm>
        </p:grpSpPr>
        <p:pic>
          <p:nvPicPr>
            <p:cNvPr id="41" name="Picture 40">
              <a:extLst>
                <a:ext uri="{FF2B5EF4-FFF2-40B4-BE49-F238E27FC236}">
                  <a16:creationId xmlns:a16="http://schemas.microsoft.com/office/drawing/2014/main" id="{B1673BB1-F58C-46E6-97EE-4BD3602ADC15}"/>
                </a:ext>
              </a:extLst>
            </p:cNvPr>
            <p:cNvPicPr>
              <a:picLocks noChangeAspect="1"/>
            </p:cNvPicPr>
            <p:nvPr/>
          </p:nvPicPr>
          <p:blipFill>
            <a:blip r:embed="rId4"/>
            <a:stretch>
              <a:fillRect/>
            </a:stretch>
          </p:blipFill>
          <p:spPr>
            <a:xfrm>
              <a:off x="386327" y="1169504"/>
              <a:ext cx="863417" cy="831197"/>
            </a:xfrm>
            <a:prstGeom prst="rect">
              <a:avLst/>
            </a:prstGeom>
          </p:spPr>
        </p:pic>
        <p:cxnSp>
          <p:nvCxnSpPr>
            <p:cNvPr id="42" name="Straight Connector 41">
              <a:extLst>
                <a:ext uri="{FF2B5EF4-FFF2-40B4-BE49-F238E27FC236}">
                  <a16:creationId xmlns:a16="http://schemas.microsoft.com/office/drawing/2014/main" id="{3697425F-18A6-49CA-AE02-E5E8848600E3}"/>
                </a:ext>
              </a:extLst>
            </p:cNvPr>
            <p:cNvCxnSpPr>
              <a:cxnSpLocks/>
            </p:cNvCxnSpPr>
            <p:nvPr/>
          </p:nvCxnSpPr>
          <p:spPr>
            <a:xfrm flipV="1">
              <a:off x="694492" y="1169504"/>
              <a:ext cx="610777" cy="363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DEB63E-AEE5-4738-B824-7240BB5D8AE1}"/>
                </a:ext>
              </a:extLst>
            </p:cNvPr>
            <p:cNvCxnSpPr>
              <a:cxnSpLocks/>
            </p:cNvCxnSpPr>
            <p:nvPr/>
          </p:nvCxnSpPr>
          <p:spPr>
            <a:xfrm>
              <a:off x="694492" y="1585102"/>
              <a:ext cx="610777" cy="1846832"/>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1" descr="image001">
              <a:extLst>
                <a:ext uri="{FF2B5EF4-FFF2-40B4-BE49-F238E27FC236}">
                  <a16:creationId xmlns:a16="http://schemas.microsoft.com/office/drawing/2014/main" id="{D7437A0E-4193-439C-B70B-723F928B97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4111" y="1172192"/>
              <a:ext cx="3800131" cy="226101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35218A48-B2F2-4881-9285-954961F20127}"/>
              </a:ext>
            </a:extLst>
          </p:cNvPr>
          <p:cNvSpPr txBox="1"/>
          <p:nvPr/>
        </p:nvSpPr>
        <p:spPr>
          <a:xfrm>
            <a:off x="4344139" y="1062512"/>
            <a:ext cx="2362762" cy="307777"/>
          </a:xfrm>
          <a:prstGeom prst="rect">
            <a:avLst/>
          </a:prstGeom>
          <a:noFill/>
        </p:spPr>
        <p:txBody>
          <a:bodyPr wrap="square" rtlCol="0">
            <a:spAutoFit/>
          </a:bodyPr>
          <a:lstStyle/>
          <a:p>
            <a:r>
              <a:rPr lang="en-US" sz="1400" dirty="0"/>
              <a:t>Johnathan Eisen’s Route</a:t>
            </a:r>
          </a:p>
        </p:txBody>
      </p:sp>
      <p:sp>
        <p:nvSpPr>
          <p:cNvPr id="47" name="TextBox 46">
            <a:extLst>
              <a:ext uri="{FF2B5EF4-FFF2-40B4-BE49-F238E27FC236}">
                <a16:creationId xmlns:a16="http://schemas.microsoft.com/office/drawing/2014/main" id="{50236EFD-3B56-4A56-BF98-BE2FB55FD723}"/>
              </a:ext>
            </a:extLst>
          </p:cNvPr>
          <p:cNvSpPr txBox="1"/>
          <p:nvPr/>
        </p:nvSpPr>
        <p:spPr>
          <a:xfrm>
            <a:off x="6960934" y="1065272"/>
            <a:ext cx="1844483" cy="307777"/>
          </a:xfrm>
          <a:prstGeom prst="rect">
            <a:avLst/>
          </a:prstGeom>
          <a:noFill/>
        </p:spPr>
        <p:txBody>
          <a:bodyPr wrap="square" rtlCol="0">
            <a:spAutoFit/>
          </a:bodyPr>
          <a:lstStyle/>
          <a:p>
            <a:r>
              <a:rPr lang="en-US" sz="1400" dirty="0"/>
              <a:t>Laurin Wine’s Route</a:t>
            </a:r>
          </a:p>
        </p:txBody>
      </p:sp>
      <p:sp>
        <p:nvSpPr>
          <p:cNvPr id="48" name="TextBox 47">
            <a:extLst>
              <a:ext uri="{FF2B5EF4-FFF2-40B4-BE49-F238E27FC236}">
                <a16:creationId xmlns:a16="http://schemas.microsoft.com/office/drawing/2014/main" id="{F88B1E26-9F3D-4616-B7D1-F13D2BA2E539}"/>
              </a:ext>
            </a:extLst>
          </p:cNvPr>
          <p:cNvSpPr txBox="1"/>
          <p:nvPr/>
        </p:nvSpPr>
        <p:spPr>
          <a:xfrm>
            <a:off x="304800" y="1044771"/>
            <a:ext cx="821955" cy="307777"/>
          </a:xfrm>
          <a:prstGeom prst="rect">
            <a:avLst/>
          </a:prstGeom>
          <a:noFill/>
        </p:spPr>
        <p:txBody>
          <a:bodyPr wrap="square" rtlCol="0">
            <a:spAutoFit/>
          </a:bodyPr>
          <a:lstStyle/>
          <a:p>
            <a:r>
              <a:rPr lang="en-US" sz="1400" dirty="0"/>
              <a:t>Georgia</a:t>
            </a:r>
          </a:p>
        </p:txBody>
      </p:sp>
      <p:sp>
        <p:nvSpPr>
          <p:cNvPr id="49" name="TextBox 48">
            <a:extLst>
              <a:ext uri="{FF2B5EF4-FFF2-40B4-BE49-F238E27FC236}">
                <a16:creationId xmlns:a16="http://schemas.microsoft.com/office/drawing/2014/main" id="{A63F4735-213A-44E7-B781-ABF513A5F838}"/>
              </a:ext>
            </a:extLst>
          </p:cNvPr>
          <p:cNvSpPr txBox="1"/>
          <p:nvPr/>
        </p:nvSpPr>
        <p:spPr>
          <a:xfrm>
            <a:off x="1982860" y="1062512"/>
            <a:ext cx="1524739" cy="307777"/>
          </a:xfrm>
          <a:prstGeom prst="rect">
            <a:avLst/>
          </a:prstGeom>
          <a:noFill/>
        </p:spPr>
        <p:txBody>
          <a:bodyPr wrap="square" rtlCol="0">
            <a:spAutoFit/>
          </a:bodyPr>
          <a:lstStyle/>
          <a:p>
            <a:r>
              <a:rPr lang="en-US" sz="1400" dirty="0"/>
              <a:t>Atlanta sub area</a:t>
            </a:r>
          </a:p>
        </p:txBody>
      </p:sp>
      <p:sp>
        <p:nvSpPr>
          <p:cNvPr id="50" name="TextBox 49">
            <a:extLst>
              <a:ext uri="{FF2B5EF4-FFF2-40B4-BE49-F238E27FC236}">
                <a16:creationId xmlns:a16="http://schemas.microsoft.com/office/drawing/2014/main" id="{FA54B23D-9A6D-48DD-B0CE-EA28ABE8FD10}"/>
              </a:ext>
            </a:extLst>
          </p:cNvPr>
          <p:cNvSpPr txBox="1"/>
          <p:nvPr/>
        </p:nvSpPr>
        <p:spPr>
          <a:xfrm>
            <a:off x="297888" y="3306131"/>
            <a:ext cx="4103577" cy="1384995"/>
          </a:xfrm>
          <a:prstGeom prst="rect">
            <a:avLst/>
          </a:prstGeom>
          <a:noFill/>
        </p:spPr>
        <p:txBody>
          <a:bodyPr wrap="square" rtlCol="0">
            <a:spAutoFit/>
          </a:bodyPr>
          <a:lstStyle/>
          <a:p>
            <a:r>
              <a:rPr lang="en-US" sz="1400" dirty="0">
                <a:latin typeface="Arial" charset="0"/>
              </a:rPr>
              <a:t>The algorithm finds path for all the salesmen. The solution of multiple salesman traveling problem is a difficult scheduling problem. Genetic algorithms or meta heuristic methods are employed to find the solution. We have created a sample solution for sales persons.</a:t>
            </a:r>
            <a:endParaRPr lang="en-US" sz="1400" dirty="0"/>
          </a:p>
        </p:txBody>
      </p:sp>
      <p:sp>
        <p:nvSpPr>
          <p:cNvPr id="27" name="Footer Placeholder 2">
            <a:extLst>
              <a:ext uri="{FF2B5EF4-FFF2-40B4-BE49-F238E27FC236}">
                <a16:creationId xmlns:a16="http://schemas.microsoft.com/office/drawing/2014/main" id="{7FB2C6C2-F572-45FE-8637-5FAF111B2A2E}"/>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8" name="Slide Number Placeholder 4">
            <a:extLst>
              <a:ext uri="{FF2B5EF4-FFF2-40B4-BE49-F238E27FC236}">
                <a16:creationId xmlns:a16="http://schemas.microsoft.com/office/drawing/2014/main" id="{EC9C1754-EE5B-433D-8366-7A1DDDF2340D}"/>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13</a:t>
            </a:fld>
            <a:endParaRPr lang="en-US" dirty="0"/>
          </a:p>
        </p:txBody>
      </p:sp>
      <p:sp>
        <p:nvSpPr>
          <p:cNvPr id="30" name="Rectangle 29">
            <a:extLst>
              <a:ext uri="{FF2B5EF4-FFF2-40B4-BE49-F238E27FC236}">
                <a16:creationId xmlns:a16="http://schemas.microsoft.com/office/drawing/2014/main" id="{7AE00556-9C51-4922-930D-F5B4A30680C8}"/>
              </a:ext>
            </a:extLst>
          </p:cNvPr>
          <p:cNvSpPr/>
          <p:nvPr/>
        </p:nvSpPr>
        <p:spPr>
          <a:xfrm>
            <a:off x="7391401" y="-16809"/>
            <a:ext cx="17526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Route Optimization</a:t>
            </a:r>
          </a:p>
        </p:txBody>
      </p:sp>
    </p:spTree>
    <p:extLst>
      <p:ext uri="{BB962C8B-B14F-4D97-AF65-F5344CB8AC3E}">
        <p14:creationId xmlns:p14="http://schemas.microsoft.com/office/powerpoint/2010/main" val="164806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49F3-6C8B-4BE6-A12F-8CE31E5DE84F}"/>
              </a:ext>
            </a:extLst>
          </p:cNvPr>
          <p:cNvSpPr>
            <a:spLocks noGrp="1"/>
          </p:cNvSpPr>
          <p:nvPr>
            <p:ph type="title"/>
          </p:nvPr>
        </p:nvSpPr>
        <p:spPr/>
        <p:txBody>
          <a:bodyPr/>
          <a:lstStyle/>
          <a:p>
            <a:r>
              <a:rPr lang="en-US" b="1" dirty="0"/>
              <a:t>An improvement of our route optimization algorithm is to implement genetic algorithm</a:t>
            </a:r>
          </a:p>
        </p:txBody>
      </p:sp>
      <p:pic>
        <p:nvPicPr>
          <p:cNvPr id="6" name="video_GA">
            <a:hlinkClick r:id="" action="ppaction://media"/>
            <a:extLst>
              <a:ext uri="{FF2B5EF4-FFF2-40B4-BE49-F238E27FC236}">
                <a16:creationId xmlns:a16="http://schemas.microsoft.com/office/drawing/2014/main" id="{F5730BC3-C96C-40A3-831F-5D9DE69A8F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879677"/>
            <a:ext cx="7848600" cy="3883004"/>
          </a:xfrm>
          <a:prstGeom prst="rect">
            <a:avLst/>
          </a:prstGeom>
        </p:spPr>
      </p:pic>
      <p:sp>
        <p:nvSpPr>
          <p:cNvPr id="9" name="Footer Placeholder 2">
            <a:extLst>
              <a:ext uri="{FF2B5EF4-FFF2-40B4-BE49-F238E27FC236}">
                <a16:creationId xmlns:a16="http://schemas.microsoft.com/office/drawing/2014/main" id="{20257098-2BDE-4A0B-B64F-A4C22C5CBEB2}"/>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0" name="Slide Number Placeholder 4">
            <a:extLst>
              <a:ext uri="{FF2B5EF4-FFF2-40B4-BE49-F238E27FC236}">
                <a16:creationId xmlns:a16="http://schemas.microsoft.com/office/drawing/2014/main" id="{B3471CCE-F7BA-4D36-92E1-9DF696C20CC0}"/>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14</a:t>
            </a:fld>
            <a:endParaRPr lang="en-US" dirty="0"/>
          </a:p>
        </p:txBody>
      </p:sp>
      <p:sp>
        <p:nvSpPr>
          <p:cNvPr id="12" name="Rectangle 11">
            <a:extLst>
              <a:ext uri="{FF2B5EF4-FFF2-40B4-BE49-F238E27FC236}">
                <a16:creationId xmlns:a16="http://schemas.microsoft.com/office/drawing/2014/main" id="{0F1A5186-6F5A-43DA-B44F-151E6D38CAB6}"/>
              </a:ext>
            </a:extLst>
          </p:cNvPr>
          <p:cNvSpPr/>
          <p:nvPr/>
        </p:nvSpPr>
        <p:spPr>
          <a:xfrm>
            <a:off x="7391401" y="-16809"/>
            <a:ext cx="17526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Route Optimization</a:t>
            </a:r>
          </a:p>
        </p:txBody>
      </p:sp>
    </p:spTree>
    <p:extLst>
      <p:ext uri="{BB962C8B-B14F-4D97-AF65-F5344CB8AC3E}">
        <p14:creationId xmlns:p14="http://schemas.microsoft.com/office/powerpoint/2010/main" val="247698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Rectangle 209">
            <a:extLst>
              <a:ext uri="{FF2B5EF4-FFF2-40B4-BE49-F238E27FC236}">
                <a16:creationId xmlns:a16="http://schemas.microsoft.com/office/drawing/2014/main" id="{3B0B54A8-C054-41AD-A89E-B8559C6ACBFA}"/>
              </a:ext>
            </a:extLst>
          </p:cNvPr>
          <p:cNvSpPr/>
          <p:nvPr/>
        </p:nvSpPr>
        <p:spPr>
          <a:xfrm>
            <a:off x="3253038" y="3390847"/>
            <a:ext cx="2637924" cy="338554"/>
          </a:xfrm>
          <a:prstGeom prst="rect">
            <a:avLst/>
          </a:prstGeom>
        </p:spPr>
        <p:txBody>
          <a:bodyPr wrap="square">
            <a:spAutoFit/>
          </a:bodyPr>
          <a:lstStyle/>
          <a:p>
            <a:pPr algn="ctr" defTabSz="914378"/>
            <a:r>
              <a:rPr lang="en-US" sz="1600" b="1" dirty="0">
                <a:solidFill>
                  <a:sysClr val="windowText" lastClr="000000"/>
                </a:solidFill>
                <a:cs typeface="Calibri" panose="020F0502020204030204" pitchFamily="34" charset="0"/>
              </a:rPr>
              <a:t>Optimized Call Plan</a:t>
            </a:r>
            <a:endParaRPr lang="en-US" sz="1600" dirty="0">
              <a:solidFill>
                <a:sysClr val="windowText" lastClr="000000"/>
              </a:solidFill>
            </a:endParaRPr>
          </a:p>
        </p:txBody>
      </p:sp>
      <p:pic>
        <p:nvPicPr>
          <p:cNvPr id="211" name="Picture 210">
            <a:extLst>
              <a:ext uri="{FF2B5EF4-FFF2-40B4-BE49-F238E27FC236}">
                <a16:creationId xmlns:a16="http://schemas.microsoft.com/office/drawing/2014/main" id="{2454329E-41B0-49F0-94BA-D518D0CFB821}"/>
              </a:ext>
            </a:extLst>
          </p:cNvPr>
          <p:cNvPicPr>
            <a:picLocks noChangeAspect="1"/>
          </p:cNvPicPr>
          <p:nvPr/>
        </p:nvPicPr>
        <p:blipFill>
          <a:blip r:embed="rId2">
            <a:alphaModFix amt="50000"/>
          </a:blip>
          <a:stretch>
            <a:fillRect/>
          </a:stretch>
        </p:blipFill>
        <p:spPr>
          <a:xfrm>
            <a:off x="2817150" y="3755073"/>
            <a:ext cx="3509701" cy="1041893"/>
          </a:xfrm>
          <a:prstGeom prst="rect">
            <a:avLst/>
          </a:prstGeom>
          <a:ln>
            <a:solidFill>
              <a:schemeClr val="tx1"/>
            </a:solidFill>
          </a:ln>
        </p:spPr>
      </p:pic>
      <p:sp>
        <p:nvSpPr>
          <p:cNvPr id="1029" name="Rectangle 1028">
            <a:extLst>
              <a:ext uri="{FF2B5EF4-FFF2-40B4-BE49-F238E27FC236}">
                <a16:creationId xmlns:a16="http://schemas.microsoft.com/office/drawing/2014/main" id="{D9072EA2-20C6-43F6-A665-B09B01F77BCE}"/>
              </a:ext>
            </a:extLst>
          </p:cNvPr>
          <p:cNvSpPr/>
          <p:nvPr/>
        </p:nvSpPr>
        <p:spPr>
          <a:xfrm>
            <a:off x="6705600" y="1428750"/>
            <a:ext cx="1600200" cy="1435236"/>
          </a:xfrm>
          <a:prstGeom prst="rect">
            <a:avLst/>
          </a:prstGeom>
          <a:solidFill>
            <a:srgbClr val="FDF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92DCE4-C7E0-4E4F-BB3F-71C880807748}"/>
              </a:ext>
            </a:extLst>
          </p:cNvPr>
          <p:cNvSpPr>
            <a:spLocks noGrp="1"/>
          </p:cNvSpPr>
          <p:nvPr>
            <p:ph type="title"/>
          </p:nvPr>
        </p:nvSpPr>
        <p:spPr>
          <a:xfrm>
            <a:off x="304800" y="266700"/>
            <a:ext cx="6345936" cy="713232"/>
          </a:xfrm>
        </p:spPr>
        <p:txBody>
          <a:bodyPr/>
          <a:lstStyle/>
          <a:p>
            <a:r>
              <a:rPr lang="en-US" b="1" dirty="0"/>
              <a:t>Deployment of this solution can be made relatively easy and scalable for a pilot</a:t>
            </a:r>
          </a:p>
        </p:txBody>
      </p:sp>
      <p:cxnSp>
        <p:nvCxnSpPr>
          <p:cNvPr id="22" name="Straight Arrow Connector 21">
            <a:extLst>
              <a:ext uri="{FF2B5EF4-FFF2-40B4-BE49-F238E27FC236}">
                <a16:creationId xmlns:a16="http://schemas.microsoft.com/office/drawing/2014/main" id="{448FC09D-029D-4E6D-A03A-7BE9907E70E0}"/>
              </a:ext>
            </a:extLst>
          </p:cNvPr>
          <p:cNvCxnSpPr>
            <a:cxnSpLocks/>
            <a:stCxn id="10" idx="3"/>
            <a:endCxn id="110" idx="1"/>
          </p:cNvCxnSpPr>
          <p:nvPr/>
        </p:nvCxnSpPr>
        <p:spPr>
          <a:xfrm flipV="1">
            <a:off x="2765621" y="2240757"/>
            <a:ext cx="1044379" cy="86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CFBC2EE-EE5B-46D2-93C1-7B80F4C0337D}"/>
              </a:ext>
            </a:extLst>
          </p:cNvPr>
          <p:cNvCxnSpPr>
            <a:cxnSpLocks/>
            <a:stCxn id="110" idx="3"/>
          </p:cNvCxnSpPr>
          <p:nvPr/>
        </p:nvCxnSpPr>
        <p:spPr>
          <a:xfrm>
            <a:off x="5276719" y="2240757"/>
            <a:ext cx="12764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17" name="Group 116">
            <a:extLst>
              <a:ext uri="{FF2B5EF4-FFF2-40B4-BE49-F238E27FC236}">
                <a16:creationId xmlns:a16="http://schemas.microsoft.com/office/drawing/2014/main" id="{EDBBC32F-3F68-4F79-AB3A-CAF928160799}"/>
              </a:ext>
            </a:extLst>
          </p:cNvPr>
          <p:cNvGrpSpPr/>
          <p:nvPr/>
        </p:nvGrpSpPr>
        <p:grpSpPr>
          <a:xfrm>
            <a:off x="6553200" y="1608803"/>
            <a:ext cx="1547176" cy="1267747"/>
            <a:chOff x="5836750" y="1587058"/>
            <a:chExt cx="1547176" cy="1267747"/>
          </a:xfrm>
        </p:grpSpPr>
        <p:pic>
          <p:nvPicPr>
            <p:cNvPr id="15" name="Picture 2" descr="Image result for tableau icon">
              <a:extLst>
                <a:ext uri="{FF2B5EF4-FFF2-40B4-BE49-F238E27FC236}">
                  <a16:creationId xmlns:a16="http://schemas.microsoft.com/office/drawing/2014/main" id="{90FEAA7C-8B33-4948-ABBB-B0FAC626365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974" r="2439" b="30484"/>
            <a:stretch/>
          </p:blipFill>
          <p:spPr bwMode="auto">
            <a:xfrm>
              <a:off x="6256371" y="2079717"/>
              <a:ext cx="689028" cy="413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3EB37B77-4064-462B-B3F7-3A2A13245F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6750" y="1594789"/>
              <a:ext cx="610808" cy="4047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qlik">
              <a:extLst>
                <a:ext uri="{FF2B5EF4-FFF2-40B4-BE49-F238E27FC236}">
                  <a16:creationId xmlns:a16="http://schemas.microsoft.com/office/drawing/2014/main" id="{B3C053C8-6DAD-4A54-B897-C00C34658DE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7399"/>
            <a:stretch/>
          </p:blipFill>
          <p:spPr bwMode="auto">
            <a:xfrm>
              <a:off x="6752763" y="2573413"/>
              <a:ext cx="560847" cy="2535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1A4A53D9-6D95-47E3-8C02-F268FC3A5D9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162" t="2002" r="27760" b="7168"/>
            <a:stretch/>
          </p:blipFill>
          <p:spPr bwMode="auto">
            <a:xfrm>
              <a:off x="5930370" y="2427106"/>
              <a:ext cx="416640" cy="42769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powerBI">
              <a:extLst>
                <a:ext uri="{FF2B5EF4-FFF2-40B4-BE49-F238E27FC236}">
                  <a16:creationId xmlns:a16="http://schemas.microsoft.com/office/drawing/2014/main" id="{CD9E6790-4C09-4822-B6E2-9DBCDAF8E98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5399" y="1587058"/>
              <a:ext cx="438527" cy="4385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1" name="Group 110">
            <a:extLst>
              <a:ext uri="{FF2B5EF4-FFF2-40B4-BE49-F238E27FC236}">
                <a16:creationId xmlns:a16="http://schemas.microsoft.com/office/drawing/2014/main" id="{6B409A25-ECAC-425B-9DB1-8156A9E3BAF5}"/>
              </a:ext>
            </a:extLst>
          </p:cNvPr>
          <p:cNvGrpSpPr/>
          <p:nvPr/>
        </p:nvGrpSpPr>
        <p:grpSpPr>
          <a:xfrm>
            <a:off x="426325" y="1428750"/>
            <a:ext cx="2850275" cy="1641296"/>
            <a:chOff x="426325" y="1387654"/>
            <a:chExt cx="2850275" cy="1641296"/>
          </a:xfrm>
        </p:grpSpPr>
        <p:pic>
          <p:nvPicPr>
            <p:cNvPr id="10" name="Picture 9">
              <a:extLst>
                <a:ext uri="{FF2B5EF4-FFF2-40B4-BE49-F238E27FC236}">
                  <a16:creationId xmlns:a16="http://schemas.microsoft.com/office/drawing/2014/main" id="{46B81A04-11BB-432C-A15C-CA10FA8D4721}"/>
                </a:ext>
              </a:extLst>
            </p:cNvPr>
            <p:cNvPicPr>
              <a:picLocks noChangeAspect="1"/>
            </p:cNvPicPr>
            <p:nvPr/>
          </p:nvPicPr>
          <p:blipFill>
            <a:blip r:embed="rId8">
              <a:alphaModFix amt="20000"/>
            </a:blip>
            <a:stretch>
              <a:fillRect/>
            </a:stretch>
          </p:blipFill>
          <p:spPr>
            <a:xfrm>
              <a:off x="426325" y="1387654"/>
              <a:ext cx="2339296" cy="1641296"/>
            </a:xfrm>
            <a:prstGeom prst="rect">
              <a:avLst/>
            </a:prstGeom>
          </p:spPr>
        </p:pic>
        <p:sp>
          <p:nvSpPr>
            <p:cNvPr id="36" name="Oval 35">
              <a:extLst>
                <a:ext uri="{FF2B5EF4-FFF2-40B4-BE49-F238E27FC236}">
                  <a16:creationId xmlns:a16="http://schemas.microsoft.com/office/drawing/2014/main" id="{58E31B3C-3BFC-4176-BD28-C93BD118BA7A}"/>
                </a:ext>
              </a:extLst>
            </p:cNvPr>
            <p:cNvSpPr/>
            <p:nvPr/>
          </p:nvSpPr>
          <p:spPr>
            <a:xfrm>
              <a:off x="1557755" y="2011766"/>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B238508-11A2-4A8E-B831-B65B0DCB8813}"/>
                </a:ext>
              </a:extLst>
            </p:cNvPr>
            <p:cNvSpPr/>
            <p:nvPr/>
          </p:nvSpPr>
          <p:spPr>
            <a:xfrm>
              <a:off x="1371600" y="1760604"/>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58D107F-869B-4513-89BF-29D69A4B3235}"/>
                </a:ext>
              </a:extLst>
            </p:cNvPr>
            <p:cNvSpPr/>
            <p:nvPr/>
          </p:nvSpPr>
          <p:spPr>
            <a:xfrm>
              <a:off x="1425847" y="1783463"/>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9628AD4-33AC-4FB9-97D4-8F8F6FABB304}"/>
                </a:ext>
              </a:extLst>
            </p:cNvPr>
            <p:cNvSpPr/>
            <p:nvPr/>
          </p:nvSpPr>
          <p:spPr>
            <a:xfrm>
              <a:off x="1462196" y="1966047"/>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3330DA7-1B57-442D-AE21-073BDC0D6C2D}"/>
                </a:ext>
              </a:extLst>
            </p:cNvPr>
            <p:cNvSpPr/>
            <p:nvPr/>
          </p:nvSpPr>
          <p:spPr>
            <a:xfrm>
              <a:off x="1522506" y="1860665"/>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E7A34B8-3EEA-4CE6-A702-F790D11D9BF1}"/>
                </a:ext>
              </a:extLst>
            </p:cNvPr>
            <p:cNvSpPr/>
            <p:nvPr/>
          </p:nvSpPr>
          <p:spPr>
            <a:xfrm>
              <a:off x="1420632" y="1728565"/>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0508F4B-7A3B-43F9-9487-D07E8F375A36}"/>
                </a:ext>
              </a:extLst>
            </p:cNvPr>
            <p:cNvSpPr/>
            <p:nvPr/>
          </p:nvSpPr>
          <p:spPr>
            <a:xfrm>
              <a:off x="1066800" y="2526031"/>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905D3CA-6F54-4C4D-96B3-28339F6365A7}"/>
                </a:ext>
              </a:extLst>
            </p:cNvPr>
            <p:cNvSpPr/>
            <p:nvPr/>
          </p:nvSpPr>
          <p:spPr>
            <a:xfrm>
              <a:off x="1600589" y="2076218"/>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A0C56FA-3923-45F1-9130-3E459871CF91}"/>
                </a:ext>
              </a:extLst>
            </p:cNvPr>
            <p:cNvSpPr/>
            <p:nvPr/>
          </p:nvSpPr>
          <p:spPr>
            <a:xfrm>
              <a:off x="1262805" y="2352028"/>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E96A46-83E4-44BC-BEFA-4758EC444327}"/>
                </a:ext>
              </a:extLst>
            </p:cNvPr>
            <p:cNvSpPr/>
            <p:nvPr/>
          </p:nvSpPr>
          <p:spPr>
            <a:xfrm>
              <a:off x="1533700" y="1691910"/>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7B80073-145B-47C8-8585-784C51FA1D9D}"/>
                </a:ext>
              </a:extLst>
            </p:cNvPr>
            <p:cNvSpPr/>
            <p:nvPr/>
          </p:nvSpPr>
          <p:spPr>
            <a:xfrm>
              <a:off x="1350285" y="2399917"/>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93D44CF-8D5B-46B4-A492-E03FBEAD3B9C}"/>
                </a:ext>
              </a:extLst>
            </p:cNvPr>
            <p:cNvSpPr/>
            <p:nvPr/>
          </p:nvSpPr>
          <p:spPr>
            <a:xfrm>
              <a:off x="1359808" y="2354355"/>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B0FFE11-647F-49E6-B5E9-290AFDCE88BA}"/>
                </a:ext>
              </a:extLst>
            </p:cNvPr>
            <p:cNvSpPr/>
            <p:nvPr/>
          </p:nvSpPr>
          <p:spPr>
            <a:xfrm>
              <a:off x="1623448" y="1774284"/>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823BE12-0866-4D6D-A2B0-B58C6C140FC3}"/>
                </a:ext>
              </a:extLst>
            </p:cNvPr>
            <p:cNvSpPr/>
            <p:nvPr/>
          </p:nvSpPr>
          <p:spPr>
            <a:xfrm>
              <a:off x="1307083" y="2280079"/>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9117B3B-1D99-4507-B4C3-DA885D8D4558}"/>
                </a:ext>
              </a:extLst>
            </p:cNvPr>
            <p:cNvSpPr/>
            <p:nvPr/>
          </p:nvSpPr>
          <p:spPr>
            <a:xfrm>
              <a:off x="1810772" y="2226304"/>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B257914-7C9E-475F-B67F-4A673B99E9BC}"/>
                </a:ext>
              </a:extLst>
            </p:cNvPr>
            <p:cNvSpPr/>
            <p:nvPr/>
          </p:nvSpPr>
          <p:spPr>
            <a:xfrm>
              <a:off x="1623449" y="2343151"/>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AAE0867-4CAE-4285-B0D7-2686B05375AC}"/>
                </a:ext>
              </a:extLst>
            </p:cNvPr>
            <p:cNvSpPr/>
            <p:nvPr/>
          </p:nvSpPr>
          <p:spPr>
            <a:xfrm>
              <a:off x="1198356" y="2065466"/>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E2CFDA6-1F01-452B-B1B9-4162E79B9659}"/>
                </a:ext>
              </a:extLst>
            </p:cNvPr>
            <p:cNvSpPr/>
            <p:nvPr/>
          </p:nvSpPr>
          <p:spPr>
            <a:xfrm>
              <a:off x="1495823" y="2214439"/>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395A7A6E-2985-48B2-8B04-19F000AAD493}"/>
                </a:ext>
              </a:extLst>
            </p:cNvPr>
            <p:cNvSpPr/>
            <p:nvPr/>
          </p:nvSpPr>
          <p:spPr>
            <a:xfrm>
              <a:off x="1213478" y="2218727"/>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F70D945-3C3A-4127-A91C-FF0A72C6A469}"/>
                </a:ext>
              </a:extLst>
            </p:cNvPr>
            <p:cNvSpPr/>
            <p:nvPr/>
          </p:nvSpPr>
          <p:spPr>
            <a:xfrm>
              <a:off x="1173481" y="2454085"/>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D92E1B6-6C83-4ED7-BE7F-66DBEB446D0C}"/>
                </a:ext>
              </a:extLst>
            </p:cNvPr>
            <p:cNvSpPr/>
            <p:nvPr/>
          </p:nvSpPr>
          <p:spPr>
            <a:xfrm>
              <a:off x="1525480" y="2494811"/>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DB59D3B-D65A-4C7D-851F-4C64F51CC107}"/>
                </a:ext>
              </a:extLst>
            </p:cNvPr>
            <p:cNvSpPr/>
            <p:nvPr/>
          </p:nvSpPr>
          <p:spPr>
            <a:xfrm>
              <a:off x="1325881" y="1916431"/>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9C60A323-D19C-4564-B64B-C115F6EDB243}"/>
                </a:ext>
              </a:extLst>
            </p:cNvPr>
            <p:cNvSpPr/>
            <p:nvPr/>
          </p:nvSpPr>
          <p:spPr>
            <a:xfrm>
              <a:off x="1706881" y="2286445"/>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C991D46F-BF4B-4D30-B2D0-EE6A8AE4C6BC}"/>
                </a:ext>
              </a:extLst>
            </p:cNvPr>
            <p:cNvSpPr/>
            <p:nvPr/>
          </p:nvSpPr>
          <p:spPr>
            <a:xfrm>
              <a:off x="1349920" y="2053359"/>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6EF3474-0C07-4ECC-BEB9-045C074BEEF1}"/>
                </a:ext>
              </a:extLst>
            </p:cNvPr>
            <p:cNvSpPr/>
            <p:nvPr/>
          </p:nvSpPr>
          <p:spPr>
            <a:xfrm>
              <a:off x="1336292" y="1840231"/>
              <a:ext cx="45719" cy="45719"/>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A8EF081-C4B1-4770-A58E-F0883E347AC7}"/>
                </a:ext>
              </a:extLst>
            </p:cNvPr>
            <p:cNvSpPr/>
            <p:nvPr/>
          </p:nvSpPr>
          <p:spPr>
            <a:xfrm>
              <a:off x="1646307" y="1893571"/>
              <a:ext cx="45719" cy="45719"/>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9F692E13-F1A9-416C-9E00-AAEAAE38F446}"/>
                </a:ext>
              </a:extLst>
            </p:cNvPr>
            <p:cNvSpPr/>
            <p:nvPr/>
          </p:nvSpPr>
          <p:spPr>
            <a:xfrm>
              <a:off x="1600200" y="2438845"/>
              <a:ext cx="45719" cy="45719"/>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497BED5-C6C5-4699-A5EA-F267234EDF1F}"/>
                </a:ext>
              </a:extLst>
            </p:cNvPr>
            <p:cNvSpPr/>
            <p:nvPr/>
          </p:nvSpPr>
          <p:spPr>
            <a:xfrm>
              <a:off x="1173481" y="2111185"/>
              <a:ext cx="45719" cy="45719"/>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D73C32D-27FE-4408-BD90-0DC66A8B400A}"/>
                </a:ext>
              </a:extLst>
            </p:cNvPr>
            <p:cNvGrpSpPr/>
            <p:nvPr/>
          </p:nvGrpSpPr>
          <p:grpSpPr>
            <a:xfrm>
              <a:off x="2075427" y="1441906"/>
              <a:ext cx="1201173" cy="215444"/>
              <a:chOff x="457199" y="3236766"/>
              <a:chExt cx="1201173" cy="215444"/>
            </a:xfrm>
          </p:grpSpPr>
          <p:sp>
            <p:nvSpPr>
              <p:cNvPr id="101" name="Oval 100">
                <a:extLst>
                  <a:ext uri="{FF2B5EF4-FFF2-40B4-BE49-F238E27FC236}">
                    <a16:creationId xmlns:a16="http://schemas.microsoft.com/office/drawing/2014/main" id="{6686DF95-45BD-46BF-A4F7-5D1ED6C191B5}"/>
                  </a:ext>
                </a:extLst>
              </p:cNvPr>
              <p:cNvSpPr/>
              <p:nvPr/>
            </p:nvSpPr>
            <p:spPr>
              <a:xfrm>
                <a:off x="457199" y="3314969"/>
                <a:ext cx="91440" cy="91440"/>
              </a:xfrm>
              <a:prstGeom prst="ellipse">
                <a:avLst/>
              </a:prstGeom>
              <a:solidFill>
                <a:srgbClr val="719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4" name="TextBox 93">
                <a:extLst>
                  <a:ext uri="{FF2B5EF4-FFF2-40B4-BE49-F238E27FC236}">
                    <a16:creationId xmlns:a16="http://schemas.microsoft.com/office/drawing/2014/main" id="{246938D7-7C3C-4BEC-9046-D25A16564C31}"/>
                  </a:ext>
                </a:extLst>
              </p:cNvPr>
              <p:cNvSpPr txBox="1"/>
              <p:nvPr/>
            </p:nvSpPr>
            <p:spPr>
              <a:xfrm>
                <a:off x="533400" y="3236766"/>
                <a:ext cx="1124972" cy="215444"/>
              </a:xfrm>
              <a:prstGeom prst="rect">
                <a:avLst/>
              </a:prstGeom>
              <a:noFill/>
            </p:spPr>
            <p:txBody>
              <a:bodyPr wrap="square" rtlCol="0">
                <a:spAutoFit/>
              </a:bodyPr>
              <a:lstStyle/>
              <a:p>
                <a:r>
                  <a:rPr lang="en-US" sz="800" dirty="0"/>
                  <a:t>Cluster 1</a:t>
                </a:r>
              </a:p>
            </p:txBody>
          </p:sp>
        </p:grpSp>
        <p:grpSp>
          <p:nvGrpSpPr>
            <p:cNvPr id="96" name="Group 95">
              <a:extLst>
                <a:ext uri="{FF2B5EF4-FFF2-40B4-BE49-F238E27FC236}">
                  <a16:creationId xmlns:a16="http://schemas.microsoft.com/office/drawing/2014/main" id="{E36ADBB7-3B0F-44CD-96E2-55446DE030DB}"/>
                </a:ext>
              </a:extLst>
            </p:cNvPr>
            <p:cNvGrpSpPr/>
            <p:nvPr/>
          </p:nvGrpSpPr>
          <p:grpSpPr>
            <a:xfrm>
              <a:off x="2075427" y="1640721"/>
              <a:ext cx="1201173" cy="215444"/>
              <a:chOff x="457199" y="3573110"/>
              <a:chExt cx="1201173" cy="215444"/>
            </a:xfrm>
          </p:grpSpPr>
          <p:sp>
            <p:nvSpPr>
              <p:cNvPr id="102" name="Oval 101">
                <a:extLst>
                  <a:ext uri="{FF2B5EF4-FFF2-40B4-BE49-F238E27FC236}">
                    <a16:creationId xmlns:a16="http://schemas.microsoft.com/office/drawing/2014/main" id="{C0C6E1D2-021B-4394-B9FF-F665E92A347B}"/>
                  </a:ext>
                </a:extLst>
              </p:cNvPr>
              <p:cNvSpPr/>
              <p:nvPr/>
            </p:nvSpPr>
            <p:spPr>
              <a:xfrm>
                <a:off x="457199" y="3651429"/>
                <a:ext cx="91440" cy="91440"/>
              </a:xfrm>
              <a:prstGeom prst="ellipse">
                <a:avLst/>
              </a:prstGeom>
              <a:solidFill>
                <a:srgbClr val="F7A2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 name="TextBox 104">
                <a:extLst>
                  <a:ext uri="{FF2B5EF4-FFF2-40B4-BE49-F238E27FC236}">
                    <a16:creationId xmlns:a16="http://schemas.microsoft.com/office/drawing/2014/main" id="{F3730F29-D152-4CBA-B7E2-4D20560C6FE8}"/>
                  </a:ext>
                </a:extLst>
              </p:cNvPr>
              <p:cNvSpPr txBox="1"/>
              <p:nvPr/>
            </p:nvSpPr>
            <p:spPr>
              <a:xfrm>
                <a:off x="533400" y="3573110"/>
                <a:ext cx="1124972" cy="215444"/>
              </a:xfrm>
              <a:prstGeom prst="rect">
                <a:avLst/>
              </a:prstGeom>
              <a:noFill/>
            </p:spPr>
            <p:txBody>
              <a:bodyPr wrap="square" rtlCol="0">
                <a:spAutoFit/>
              </a:bodyPr>
              <a:lstStyle/>
              <a:p>
                <a:r>
                  <a:rPr lang="en-US" sz="800" dirty="0"/>
                  <a:t>Cluster 2</a:t>
                </a:r>
              </a:p>
            </p:txBody>
          </p:sp>
        </p:grpSp>
        <p:grpSp>
          <p:nvGrpSpPr>
            <p:cNvPr id="97" name="Group 96">
              <a:extLst>
                <a:ext uri="{FF2B5EF4-FFF2-40B4-BE49-F238E27FC236}">
                  <a16:creationId xmlns:a16="http://schemas.microsoft.com/office/drawing/2014/main" id="{6FCE0AD2-6C77-48B7-8B90-239E9E6FFFD6}"/>
                </a:ext>
              </a:extLst>
            </p:cNvPr>
            <p:cNvGrpSpPr/>
            <p:nvPr/>
          </p:nvGrpSpPr>
          <p:grpSpPr>
            <a:xfrm>
              <a:off x="2075427" y="1839536"/>
              <a:ext cx="1201173" cy="215444"/>
              <a:chOff x="457199" y="3905990"/>
              <a:chExt cx="1201173" cy="215444"/>
            </a:xfrm>
          </p:grpSpPr>
          <p:sp>
            <p:nvSpPr>
              <p:cNvPr id="100" name="Oval 99">
                <a:extLst>
                  <a:ext uri="{FF2B5EF4-FFF2-40B4-BE49-F238E27FC236}">
                    <a16:creationId xmlns:a16="http://schemas.microsoft.com/office/drawing/2014/main" id="{7B26A850-3A5D-4C35-B07C-C319CA2FE0A7}"/>
                  </a:ext>
                </a:extLst>
              </p:cNvPr>
              <p:cNvSpPr/>
              <p:nvPr/>
            </p:nvSpPr>
            <p:spPr>
              <a:xfrm>
                <a:off x="457199" y="3987889"/>
                <a:ext cx="91440" cy="91440"/>
              </a:xfrm>
              <a:prstGeom prst="ellipse">
                <a:avLst/>
              </a:prstGeom>
              <a:solidFill>
                <a:srgbClr val="EDC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TextBox 105">
                <a:extLst>
                  <a:ext uri="{FF2B5EF4-FFF2-40B4-BE49-F238E27FC236}">
                    <a16:creationId xmlns:a16="http://schemas.microsoft.com/office/drawing/2014/main" id="{D8C48A5A-3B61-44F6-9C81-A700F7A10463}"/>
                  </a:ext>
                </a:extLst>
              </p:cNvPr>
              <p:cNvSpPr txBox="1"/>
              <p:nvPr/>
            </p:nvSpPr>
            <p:spPr>
              <a:xfrm>
                <a:off x="533400" y="3905990"/>
                <a:ext cx="1124972" cy="215444"/>
              </a:xfrm>
              <a:prstGeom prst="rect">
                <a:avLst/>
              </a:prstGeom>
              <a:noFill/>
            </p:spPr>
            <p:txBody>
              <a:bodyPr wrap="square" rtlCol="0">
                <a:spAutoFit/>
              </a:bodyPr>
              <a:lstStyle/>
              <a:p>
                <a:r>
                  <a:rPr lang="en-US" sz="800" dirty="0"/>
                  <a:t>Cluster 3</a:t>
                </a:r>
              </a:p>
            </p:txBody>
          </p:sp>
        </p:grpSp>
        <p:grpSp>
          <p:nvGrpSpPr>
            <p:cNvPr id="98" name="Group 97">
              <a:extLst>
                <a:ext uri="{FF2B5EF4-FFF2-40B4-BE49-F238E27FC236}">
                  <a16:creationId xmlns:a16="http://schemas.microsoft.com/office/drawing/2014/main" id="{DE131F17-A03A-446D-8CD5-95C0E6437F60}"/>
                </a:ext>
              </a:extLst>
            </p:cNvPr>
            <p:cNvGrpSpPr/>
            <p:nvPr/>
          </p:nvGrpSpPr>
          <p:grpSpPr>
            <a:xfrm>
              <a:off x="2080078" y="2038350"/>
              <a:ext cx="1196522" cy="215444"/>
              <a:chOff x="461850" y="4246306"/>
              <a:chExt cx="1196522" cy="215444"/>
            </a:xfrm>
          </p:grpSpPr>
          <p:sp>
            <p:nvSpPr>
              <p:cNvPr id="103" name="Oval 102">
                <a:extLst>
                  <a:ext uri="{FF2B5EF4-FFF2-40B4-BE49-F238E27FC236}">
                    <a16:creationId xmlns:a16="http://schemas.microsoft.com/office/drawing/2014/main" id="{2A39F512-D326-4D7E-91C1-5EA943EE9830}"/>
                  </a:ext>
                </a:extLst>
              </p:cNvPr>
              <p:cNvSpPr/>
              <p:nvPr/>
            </p:nvSpPr>
            <p:spPr>
              <a:xfrm>
                <a:off x="461850" y="4324349"/>
                <a:ext cx="91440" cy="91440"/>
              </a:xfrm>
              <a:prstGeom prst="ellipse">
                <a:avLst/>
              </a:prstGeom>
              <a:solidFill>
                <a:srgbClr val="E6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7" name="TextBox 106">
                <a:extLst>
                  <a:ext uri="{FF2B5EF4-FFF2-40B4-BE49-F238E27FC236}">
                    <a16:creationId xmlns:a16="http://schemas.microsoft.com/office/drawing/2014/main" id="{BB4ED12B-FFEB-4A67-A1B8-17BAA55FC5B1}"/>
                  </a:ext>
                </a:extLst>
              </p:cNvPr>
              <p:cNvSpPr txBox="1"/>
              <p:nvPr/>
            </p:nvSpPr>
            <p:spPr>
              <a:xfrm>
                <a:off x="533400" y="4246306"/>
                <a:ext cx="1124972" cy="215444"/>
              </a:xfrm>
              <a:prstGeom prst="rect">
                <a:avLst/>
              </a:prstGeom>
              <a:noFill/>
            </p:spPr>
            <p:txBody>
              <a:bodyPr wrap="square" rtlCol="0">
                <a:spAutoFit/>
              </a:bodyPr>
              <a:lstStyle/>
              <a:p>
                <a:r>
                  <a:rPr lang="en-US" sz="800" dirty="0"/>
                  <a:t>Cluster 4</a:t>
                </a:r>
              </a:p>
            </p:txBody>
          </p:sp>
        </p:grpSp>
        <p:sp>
          <p:nvSpPr>
            <p:cNvPr id="108" name="TextBox 107">
              <a:extLst>
                <a:ext uri="{FF2B5EF4-FFF2-40B4-BE49-F238E27FC236}">
                  <a16:creationId xmlns:a16="http://schemas.microsoft.com/office/drawing/2014/main" id="{A2CE494E-7420-4748-8ACA-53439B5ACB7C}"/>
                </a:ext>
              </a:extLst>
            </p:cNvPr>
            <p:cNvSpPr txBox="1"/>
            <p:nvPr/>
          </p:nvSpPr>
          <p:spPr>
            <a:xfrm>
              <a:off x="1173481" y="1390825"/>
              <a:ext cx="962908" cy="276999"/>
            </a:xfrm>
            <a:prstGeom prst="rect">
              <a:avLst/>
            </a:prstGeom>
            <a:noFill/>
          </p:spPr>
          <p:txBody>
            <a:bodyPr wrap="square" rtlCol="0">
              <a:spAutoFit/>
            </a:bodyPr>
            <a:lstStyle/>
            <a:p>
              <a:r>
                <a:rPr lang="en-US" sz="1200" b="1" dirty="0"/>
                <a:t>Atlanta</a:t>
              </a:r>
            </a:p>
          </p:txBody>
        </p:sp>
      </p:grpSp>
      <p:pic>
        <p:nvPicPr>
          <p:cNvPr id="110" name="Picture 109">
            <a:extLst>
              <a:ext uri="{FF2B5EF4-FFF2-40B4-BE49-F238E27FC236}">
                <a16:creationId xmlns:a16="http://schemas.microsoft.com/office/drawing/2014/main" id="{B0F4F761-CFCD-4654-BB5A-A4D012B06C63}"/>
              </a:ext>
            </a:extLst>
          </p:cNvPr>
          <p:cNvPicPr>
            <a:picLocks noChangeAspect="1"/>
          </p:cNvPicPr>
          <p:nvPr/>
        </p:nvPicPr>
        <p:blipFill>
          <a:blip r:embed="rId9"/>
          <a:stretch>
            <a:fillRect/>
          </a:stretch>
        </p:blipFill>
        <p:spPr>
          <a:xfrm>
            <a:off x="3810000" y="1504950"/>
            <a:ext cx="1466719" cy="1471614"/>
          </a:xfrm>
          <a:prstGeom prst="rect">
            <a:avLst/>
          </a:prstGeom>
        </p:spPr>
      </p:pic>
      <p:sp>
        <p:nvSpPr>
          <p:cNvPr id="143" name="Rectangle 142">
            <a:extLst>
              <a:ext uri="{FF2B5EF4-FFF2-40B4-BE49-F238E27FC236}">
                <a16:creationId xmlns:a16="http://schemas.microsoft.com/office/drawing/2014/main" id="{CE387289-2C9F-4AB9-A82B-BC0BC882CFB4}"/>
              </a:ext>
            </a:extLst>
          </p:cNvPr>
          <p:cNvSpPr/>
          <p:nvPr/>
        </p:nvSpPr>
        <p:spPr>
          <a:xfrm>
            <a:off x="3176838" y="1123950"/>
            <a:ext cx="2637924" cy="307777"/>
          </a:xfrm>
          <a:prstGeom prst="rect">
            <a:avLst/>
          </a:prstGeom>
        </p:spPr>
        <p:txBody>
          <a:bodyPr wrap="square">
            <a:spAutoFit/>
          </a:bodyPr>
          <a:lstStyle/>
          <a:p>
            <a:pPr algn="ctr" defTabSz="914378"/>
            <a:r>
              <a:rPr lang="en-US" sz="1400" b="1" dirty="0">
                <a:solidFill>
                  <a:prstClr val="black"/>
                </a:solidFill>
                <a:cs typeface="Calibri" panose="020F0502020204030204" pitchFamily="34" charset="0"/>
              </a:rPr>
              <a:t>Routing Algorithm</a:t>
            </a:r>
            <a:endParaRPr lang="en-US" sz="1400" dirty="0">
              <a:solidFill>
                <a:prstClr val="black"/>
              </a:solidFill>
            </a:endParaRPr>
          </a:p>
        </p:txBody>
      </p:sp>
      <p:sp>
        <p:nvSpPr>
          <p:cNvPr id="142" name="Rectangle 141">
            <a:extLst>
              <a:ext uri="{FF2B5EF4-FFF2-40B4-BE49-F238E27FC236}">
                <a16:creationId xmlns:a16="http://schemas.microsoft.com/office/drawing/2014/main" id="{704AD4E0-4EF2-49FC-9251-DDEBCE379BD9}"/>
              </a:ext>
            </a:extLst>
          </p:cNvPr>
          <p:cNvSpPr/>
          <p:nvPr/>
        </p:nvSpPr>
        <p:spPr>
          <a:xfrm>
            <a:off x="5972676" y="1123950"/>
            <a:ext cx="2637924" cy="307777"/>
          </a:xfrm>
          <a:prstGeom prst="rect">
            <a:avLst/>
          </a:prstGeom>
        </p:spPr>
        <p:txBody>
          <a:bodyPr wrap="square">
            <a:spAutoFit/>
          </a:bodyPr>
          <a:lstStyle/>
          <a:p>
            <a:pPr algn="ctr" defTabSz="914378"/>
            <a:r>
              <a:rPr lang="en-US" sz="1400" b="1" dirty="0">
                <a:solidFill>
                  <a:prstClr val="black"/>
                </a:solidFill>
                <a:cs typeface="Calibri" panose="020F0502020204030204" pitchFamily="34" charset="0"/>
              </a:rPr>
              <a:t>Visualization Tool</a:t>
            </a:r>
            <a:endParaRPr lang="en-US" sz="1400" dirty="0">
              <a:solidFill>
                <a:prstClr val="black"/>
              </a:solidFill>
            </a:endParaRPr>
          </a:p>
        </p:txBody>
      </p:sp>
      <p:sp>
        <p:nvSpPr>
          <p:cNvPr id="144" name="Rectangle 143">
            <a:extLst>
              <a:ext uri="{FF2B5EF4-FFF2-40B4-BE49-F238E27FC236}">
                <a16:creationId xmlns:a16="http://schemas.microsoft.com/office/drawing/2014/main" id="{656E35AB-EF8F-46B5-A2C0-6E8A1799FE57}"/>
              </a:ext>
            </a:extLst>
          </p:cNvPr>
          <p:cNvSpPr/>
          <p:nvPr/>
        </p:nvSpPr>
        <p:spPr>
          <a:xfrm>
            <a:off x="381000" y="1123950"/>
            <a:ext cx="2637924" cy="307777"/>
          </a:xfrm>
          <a:prstGeom prst="rect">
            <a:avLst/>
          </a:prstGeom>
        </p:spPr>
        <p:txBody>
          <a:bodyPr wrap="square">
            <a:spAutoFit/>
          </a:bodyPr>
          <a:lstStyle/>
          <a:p>
            <a:pPr algn="ctr" defTabSz="914378"/>
            <a:r>
              <a:rPr lang="en-US" sz="1400" b="1" dirty="0">
                <a:solidFill>
                  <a:prstClr val="black"/>
                </a:solidFill>
                <a:cs typeface="Calibri" panose="020F0502020204030204" pitchFamily="34" charset="0"/>
              </a:rPr>
              <a:t>Prioritized Target List</a:t>
            </a:r>
            <a:endParaRPr lang="en-US" sz="1400" dirty="0">
              <a:solidFill>
                <a:prstClr val="black"/>
              </a:solidFill>
            </a:endParaRPr>
          </a:p>
        </p:txBody>
      </p:sp>
      <p:sp>
        <p:nvSpPr>
          <p:cNvPr id="207" name="Footer Placeholder 2">
            <a:extLst>
              <a:ext uri="{FF2B5EF4-FFF2-40B4-BE49-F238E27FC236}">
                <a16:creationId xmlns:a16="http://schemas.microsoft.com/office/drawing/2014/main" id="{02A23A70-DDC6-4E99-B960-30D830F2D0D7}"/>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08" name="Slide Number Placeholder 4">
            <a:extLst>
              <a:ext uri="{FF2B5EF4-FFF2-40B4-BE49-F238E27FC236}">
                <a16:creationId xmlns:a16="http://schemas.microsoft.com/office/drawing/2014/main" id="{54C63040-1975-48C4-BC1D-AEC66393D7B1}"/>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15</a:t>
            </a:fld>
            <a:endParaRPr lang="en-US" dirty="0"/>
          </a:p>
        </p:txBody>
      </p:sp>
      <p:sp>
        <p:nvSpPr>
          <p:cNvPr id="209" name="Rectangle 208">
            <a:extLst>
              <a:ext uri="{FF2B5EF4-FFF2-40B4-BE49-F238E27FC236}">
                <a16:creationId xmlns:a16="http://schemas.microsoft.com/office/drawing/2014/main" id="{8895526D-28CD-4160-AB5F-93D6A075CCDC}"/>
              </a:ext>
            </a:extLst>
          </p:cNvPr>
          <p:cNvSpPr/>
          <p:nvPr/>
        </p:nvSpPr>
        <p:spPr>
          <a:xfrm>
            <a:off x="7671547" y="-16809"/>
            <a:ext cx="1472453"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Solution Overview</a:t>
            </a:r>
          </a:p>
        </p:txBody>
      </p:sp>
      <p:sp>
        <p:nvSpPr>
          <p:cNvPr id="212" name="Rectangle 211">
            <a:extLst>
              <a:ext uri="{FF2B5EF4-FFF2-40B4-BE49-F238E27FC236}">
                <a16:creationId xmlns:a16="http://schemas.microsoft.com/office/drawing/2014/main" id="{F786C717-7985-4148-9053-64979BACF799}"/>
              </a:ext>
            </a:extLst>
          </p:cNvPr>
          <p:cNvSpPr/>
          <p:nvPr/>
        </p:nvSpPr>
        <p:spPr>
          <a:xfrm>
            <a:off x="3848522" y="4091353"/>
            <a:ext cx="1446956" cy="369332"/>
          </a:xfrm>
          <a:prstGeom prst="rect">
            <a:avLst/>
          </a:prstGeom>
          <a:solidFill>
            <a:srgbClr val="FFC000"/>
          </a:solidFill>
        </p:spPr>
        <p:txBody>
          <a:bodyPr wrap="square">
            <a:spAutoFit/>
          </a:bodyPr>
          <a:lstStyle/>
          <a:p>
            <a:pPr algn="ctr" defTabSz="914378"/>
            <a:r>
              <a:rPr lang="en-US" b="1" dirty="0">
                <a:solidFill>
                  <a:prstClr val="black"/>
                </a:solidFill>
                <a:cs typeface="Calibri" panose="020F0502020204030204" pitchFamily="34" charset="0"/>
              </a:rPr>
              <a:t>Result</a:t>
            </a:r>
            <a:endParaRPr lang="en-US" dirty="0">
              <a:solidFill>
                <a:prstClr val="black"/>
              </a:solidFill>
            </a:endParaRPr>
          </a:p>
        </p:txBody>
      </p:sp>
    </p:spTree>
    <p:extLst>
      <p:ext uri="{BB962C8B-B14F-4D97-AF65-F5344CB8AC3E}">
        <p14:creationId xmlns:p14="http://schemas.microsoft.com/office/powerpoint/2010/main" val="3346385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549F3-6C8B-4BE6-A12F-8CE31E5DE84F}"/>
              </a:ext>
            </a:extLst>
          </p:cNvPr>
          <p:cNvSpPr>
            <a:spLocks noGrp="1"/>
          </p:cNvSpPr>
          <p:nvPr>
            <p:ph type="title"/>
          </p:nvPr>
        </p:nvSpPr>
        <p:spPr>
          <a:xfrm>
            <a:off x="304800" y="266700"/>
            <a:ext cx="8382000" cy="713232"/>
          </a:xfrm>
        </p:spPr>
        <p:txBody>
          <a:bodyPr/>
          <a:lstStyle/>
          <a:p>
            <a:r>
              <a:rPr lang="en-US" b="1" dirty="0"/>
              <a:t>Several companies using route optimization have realized </a:t>
            </a:r>
            <a:br>
              <a:rPr lang="en-US" b="1" dirty="0"/>
            </a:br>
            <a:r>
              <a:rPr lang="en-US" b="1" dirty="0"/>
              <a:t>multiple benefits from increase in profit to reduction in operating costs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409" y="3100376"/>
            <a:ext cx="1285666" cy="45078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485" y="3397675"/>
            <a:ext cx="1711951" cy="77637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520" y="2257760"/>
            <a:ext cx="1285666" cy="1285666"/>
          </a:xfrm>
          <a:prstGeom prst="rect">
            <a:avLst/>
          </a:prstGeom>
        </p:spPr>
      </p:pic>
      <p:pic>
        <p:nvPicPr>
          <p:cNvPr id="1028" name="Picture 4" descr="Image result for johnson and johnson"/>
          <p:cNvPicPr>
            <a:picLocks noChangeAspect="1" noChangeArrowheads="1"/>
          </p:cNvPicPr>
          <p:nvPr/>
        </p:nvPicPr>
        <p:blipFill rotWithShape="1">
          <a:blip r:embed="rId5">
            <a:extLst>
              <a:ext uri="{28A0092B-C50C-407E-A947-70E740481C1C}">
                <a14:useLocalDpi xmlns:a14="http://schemas.microsoft.com/office/drawing/2010/main" val="0"/>
              </a:ext>
            </a:extLst>
          </a:blip>
          <a:srcRect t="31131" r="-174" b="32603"/>
          <a:stretch/>
        </p:blipFill>
        <p:spPr bwMode="auto">
          <a:xfrm>
            <a:off x="1600061" y="2353453"/>
            <a:ext cx="3200400" cy="86899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85522" y="1204377"/>
            <a:ext cx="1829078" cy="1138773"/>
          </a:xfrm>
          <a:prstGeom prst="rect">
            <a:avLst/>
          </a:prstGeom>
          <a:noFill/>
        </p:spPr>
        <p:txBody>
          <a:bodyPr wrap="square" rtlCol="0">
            <a:spAutoFit/>
          </a:bodyPr>
          <a:lstStyle/>
          <a:p>
            <a:pPr algn="ctr"/>
            <a:r>
              <a:rPr lang="en-US" sz="1400" b="1" dirty="0"/>
              <a:t>Up to </a:t>
            </a:r>
            <a:r>
              <a:rPr lang="en-US" sz="4000" b="1" dirty="0"/>
              <a:t>25%</a:t>
            </a:r>
          </a:p>
          <a:p>
            <a:pPr algn="ctr"/>
            <a:r>
              <a:rPr lang="en-US" sz="1400" b="1" dirty="0"/>
              <a:t>Reduction in non-realized sales </a:t>
            </a:r>
            <a:endParaRPr lang="en-US" sz="3200" b="1" dirty="0"/>
          </a:p>
        </p:txBody>
      </p:sp>
      <p:sp>
        <p:nvSpPr>
          <p:cNvPr id="19" name="TextBox 18"/>
          <p:cNvSpPr txBox="1"/>
          <p:nvPr/>
        </p:nvSpPr>
        <p:spPr>
          <a:xfrm>
            <a:off x="6629402" y="1204377"/>
            <a:ext cx="1754631" cy="923330"/>
          </a:xfrm>
          <a:prstGeom prst="rect">
            <a:avLst/>
          </a:prstGeom>
          <a:noFill/>
        </p:spPr>
        <p:txBody>
          <a:bodyPr wrap="square" rtlCol="0">
            <a:spAutoFit/>
          </a:bodyPr>
          <a:lstStyle/>
          <a:p>
            <a:pPr algn="ctr"/>
            <a:r>
              <a:rPr lang="en-US" sz="1400" b="1" dirty="0"/>
              <a:t>Up to</a:t>
            </a:r>
            <a:r>
              <a:rPr lang="en-US" sz="4000" b="1" dirty="0"/>
              <a:t>16%</a:t>
            </a:r>
          </a:p>
          <a:p>
            <a:pPr algn="ctr"/>
            <a:r>
              <a:rPr lang="en-US" sz="1400" b="1" dirty="0"/>
              <a:t>Increase in profit</a:t>
            </a:r>
            <a:endParaRPr lang="en-US" sz="4000" b="1" dirty="0"/>
          </a:p>
        </p:txBody>
      </p:sp>
      <p:sp>
        <p:nvSpPr>
          <p:cNvPr id="20" name="TextBox 19"/>
          <p:cNvSpPr txBox="1"/>
          <p:nvPr/>
        </p:nvSpPr>
        <p:spPr>
          <a:xfrm>
            <a:off x="3610278" y="1204377"/>
            <a:ext cx="1923445" cy="1138773"/>
          </a:xfrm>
          <a:prstGeom prst="rect">
            <a:avLst/>
          </a:prstGeom>
          <a:noFill/>
        </p:spPr>
        <p:txBody>
          <a:bodyPr wrap="square" rtlCol="0">
            <a:spAutoFit/>
          </a:bodyPr>
          <a:lstStyle/>
          <a:p>
            <a:pPr algn="ctr"/>
            <a:r>
              <a:rPr lang="en-US" sz="1400" b="1" dirty="0"/>
              <a:t>Up to </a:t>
            </a:r>
            <a:r>
              <a:rPr lang="en-US" sz="4000" b="1" dirty="0"/>
              <a:t>17%</a:t>
            </a:r>
          </a:p>
          <a:p>
            <a:pPr algn="ctr"/>
            <a:r>
              <a:rPr lang="en-US" sz="1400" b="1" dirty="0"/>
              <a:t>Reduction in ground operating cost</a:t>
            </a:r>
            <a:endParaRPr lang="en-US" sz="5400" b="1" dirty="0"/>
          </a:p>
        </p:txBody>
      </p:sp>
      <p:pic>
        <p:nvPicPr>
          <p:cNvPr id="5" name="Graphic 4">
            <a:extLst>
              <a:ext uri="{FF2B5EF4-FFF2-40B4-BE49-F238E27FC236}">
                <a16:creationId xmlns:a16="http://schemas.microsoft.com/office/drawing/2014/main" id="{C626F966-780F-41EB-A976-DC75F1AE53B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93789" y="4013883"/>
            <a:ext cx="2092391" cy="379246"/>
          </a:xfrm>
          <a:prstGeom prst="rect">
            <a:avLst/>
          </a:prstGeom>
        </p:spPr>
      </p:pic>
      <p:pic>
        <p:nvPicPr>
          <p:cNvPr id="8" name="Graphic 7">
            <a:extLst>
              <a:ext uri="{FF2B5EF4-FFF2-40B4-BE49-F238E27FC236}">
                <a16:creationId xmlns:a16="http://schemas.microsoft.com/office/drawing/2014/main" id="{DB18CC0D-B1C0-4A03-8282-EB42A80F5C5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0750" y="3697639"/>
            <a:ext cx="2436456" cy="808795"/>
          </a:xfrm>
          <a:prstGeom prst="rect">
            <a:avLst/>
          </a:prstGeom>
        </p:spPr>
      </p:pic>
      <p:sp>
        <p:nvSpPr>
          <p:cNvPr id="15" name="Footer Placeholder 2">
            <a:extLst>
              <a:ext uri="{FF2B5EF4-FFF2-40B4-BE49-F238E27FC236}">
                <a16:creationId xmlns:a16="http://schemas.microsoft.com/office/drawing/2014/main" id="{696E26F1-7A91-41E4-84C0-B2A831A7D75F}"/>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6" name="Slide Number Placeholder 4">
            <a:extLst>
              <a:ext uri="{FF2B5EF4-FFF2-40B4-BE49-F238E27FC236}">
                <a16:creationId xmlns:a16="http://schemas.microsoft.com/office/drawing/2014/main" id="{FFFE0FEA-314E-4426-9E63-754151493EC0}"/>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16</a:t>
            </a:fld>
            <a:endParaRPr lang="en-US" dirty="0"/>
          </a:p>
        </p:txBody>
      </p:sp>
      <p:sp>
        <p:nvSpPr>
          <p:cNvPr id="17" name="Rectangle 16">
            <a:extLst>
              <a:ext uri="{FF2B5EF4-FFF2-40B4-BE49-F238E27FC236}">
                <a16:creationId xmlns:a16="http://schemas.microsoft.com/office/drawing/2014/main" id="{5ABF9CCC-1F8C-4FF3-9F16-6A697B997467}"/>
              </a:ext>
            </a:extLst>
          </p:cNvPr>
          <p:cNvSpPr/>
          <p:nvPr/>
        </p:nvSpPr>
        <p:spPr>
          <a:xfrm>
            <a:off x="7671547" y="-16809"/>
            <a:ext cx="1472453"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Solution Overview</a:t>
            </a:r>
          </a:p>
        </p:txBody>
      </p:sp>
    </p:spTree>
    <p:extLst>
      <p:ext uri="{BB962C8B-B14F-4D97-AF65-F5344CB8AC3E}">
        <p14:creationId xmlns:p14="http://schemas.microsoft.com/office/powerpoint/2010/main" val="3964777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AD83C94D-F18C-4834-9967-C57F16FB7ACD}"/>
              </a:ext>
            </a:extLst>
          </p:cNvPr>
          <p:cNvSpPr>
            <a:spLocks noGrp="1"/>
          </p:cNvSpPr>
          <p:nvPr>
            <p:ph type="title"/>
          </p:nvPr>
        </p:nvSpPr>
        <p:spPr>
          <a:xfrm>
            <a:off x="320040" y="495300"/>
            <a:ext cx="8503920" cy="1009650"/>
          </a:xfrm>
        </p:spPr>
        <p:txBody>
          <a:bodyPr/>
          <a:lstStyle/>
          <a:p>
            <a:r>
              <a:rPr lang="en-US" sz="6600" dirty="0">
                <a:latin typeface="Arial" charset="0"/>
              </a:rPr>
              <a:t>Thank you</a:t>
            </a:r>
            <a:endParaRPr lang="en-US" sz="6600" dirty="0"/>
          </a:p>
        </p:txBody>
      </p:sp>
      <p:pic>
        <p:nvPicPr>
          <p:cNvPr id="6" name="Content Placeholder 13">
            <a:extLst>
              <a:ext uri="{FF2B5EF4-FFF2-40B4-BE49-F238E27FC236}">
                <a16:creationId xmlns:a16="http://schemas.microsoft.com/office/drawing/2014/main" id="{5A995BE6-5072-4F29-B4D5-CA2A347BF2C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27890" y="1657351"/>
            <a:ext cx="1110423" cy="1110423"/>
          </a:xfrm>
          <a:prstGeom prst="rect">
            <a:avLst/>
          </a:prstGeom>
        </p:spPr>
      </p:pic>
      <p:sp>
        <p:nvSpPr>
          <p:cNvPr id="7" name="Content Placeholder 6">
            <a:extLst>
              <a:ext uri="{FF2B5EF4-FFF2-40B4-BE49-F238E27FC236}">
                <a16:creationId xmlns:a16="http://schemas.microsoft.com/office/drawing/2014/main" id="{C2C478E8-8F7A-44F3-8B99-F966B3327261}"/>
              </a:ext>
            </a:extLst>
          </p:cNvPr>
          <p:cNvSpPr txBox="1">
            <a:spLocks/>
          </p:cNvSpPr>
          <p:nvPr/>
        </p:nvSpPr>
        <p:spPr>
          <a:xfrm>
            <a:off x="627888" y="2868725"/>
            <a:ext cx="1200912" cy="228600"/>
          </a:xfrm>
          <a:prstGeom prst="rect">
            <a:avLst/>
          </a:prstGeom>
        </p:spPr>
        <p:txBody>
          <a:bodyPr/>
          <a:lstStyle>
            <a:lvl1pPr marL="0" indent="0" algn="l" defTabSz="914400" rtl="0" eaLnBrk="1" latinLnBrk="0" hangingPunct="1">
              <a:lnSpc>
                <a:spcPct val="90000"/>
              </a:lnSpc>
              <a:spcBef>
                <a:spcPts val="0"/>
              </a:spcBef>
              <a:buFont typeface="Arial" pitchFamily="34" charset="0"/>
              <a:buNone/>
              <a:defRPr sz="18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800" kern="1200">
                <a:solidFill>
                  <a:schemeClr val="tx1"/>
                </a:solidFill>
                <a:latin typeface="+mn-lt"/>
                <a:ea typeface="+mn-ea"/>
                <a:cs typeface="+mn-cs"/>
              </a:defRPr>
            </a:lvl2pPr>
            <a:lvl3pPr marL="342900" indent="-114300" algn="l" defTabSz="914400" rtl="0" eaLnBrk="1" latinLnBrk="0" hangingPunct="1">
              <a:lnSpc>
                <a:spcPct val="90000"/>
              </a:lnSpc>
              <a:spcBef>
                <a:spcPts val="0"/>
              </a:spcBef>
              <a:buFont typeface="Arial" pitchFamily="34" charset="0"/>
              <a:buChar char="–"/>
              <a:defRPr sz="1800" kern="1200">
                <a:solidFill>
                  <a:schemeClr val="tx1"/>
                </a:solidFill>
                <a:latin typeface="+mn-lt"/>
                <a:ea typeface="+mn-ea"/>
                <a:cs typeface="+mn-cs"/>
              </a:defRPr>
            </a:lvl3pPr>
            <a:lvl4pPr marL="457200" indent="-114300" algn="l" defTabSz="914400" rtl="0" eaLnBrk="1" latinLnBrk="0" hangingPunct="1">
              <a:lnSpc>
                <a:spcPct val="90000"/>
              </a:lnSpc>
              <a:spcBef>
                <a:spcPts val="0"/>
              </a:spcBef>
              <a:buClr>
                <a:schemeClr val="accent1"/>
              </a:buClr>
              <a:buSzPct val="90000"/>
              <a:buFont typeface="Arial" pitchFamily="34" charset="0"/>
              <a:buChar char="•"/>
              <a:defRPr sz="1400" kern="1200">
                <a:solidFill>
                  <a:schemeClr val="tx1"/>
                </a:solidFill>
                <a:latin typeface="+mn-lt"/>
                <a:ea typeface="+mn-ea"/>
                <a:cs typeface="+mn-cs"/>
              </a:defRPr>
            </a:lvl4pPr>
            <a:lvl5pPr marL="571500" indent="-114300" algn="l" defTabSz="914400" rtl="0" eaLnBrk="1" latinLnBrk="0" hangingPunct="1">
              <a:lnSpc>
                <a:spcPct val="90000"/>
              </a:lnSpc>
              <a:spcBef>
                <a:spcPts val="0"/>
              </a:spcBef>
              <a:buClrTx/>
              <a:buSzPct val="90000"/>
              <a:buFont typeface="Arial" pitchFamily="34" charset="0"/>
              <a:buChar char="−"/>
              <a:defRPr sz="1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SzPct val="90000"/>
              <a:buFont typeface="Arial" pitchFamily="34" charset="0"/>
              <a:buNone/>
              <a:defRPr sz="12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2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SzPct val="90000"/>
              <a:buFont typeface="Arial" pitchFamily="34" charset="0"/>
              <a:buNone/>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defTabSz="914378">
              <a:lnSpc>
                <a:spcPts val="1400"/>
              </a:lnSpc>
            </a:pPr>
            <a:r>
              <a:rPr lang="en-US" sz="1050" b="1" dirty="0">
                <a:solidFill>
                  <a:prstClr val="white"/>
                </a:solidFill>
                <a:latin typeface="Arial" charset="0"/>
              </a:rPr>
              <a:t>Aman Jiddewar</a:t>
            </a:r>
            <a:endParaRPr lang="en-US" sz="1050" dirty="0">
              <a:solidFill>
                <a:prstClr val="white"/>
              </a:solidFill>
              <a:latin typeface="Arial"/>
            </a:endParaRPr>
          </a:p>
        </p:txBody>
      </p:sp>
      <p:pic>
        <p:nvPicPr>
          <p:cNvPr id="8" name="Content Placeholder 14">
            <a:extLst>
              <a:ext uri="{FF2B5EF4-FFF2-40B4-BE49-F238E27FC236}">
                <a16:creationId xmlns:a16="http://schemas.microsoft.com/office/drawing/2014/main" id="{6DF0E5BC-063A-4FFD-9F17-98ED24660792}"/>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2785874" y="1657351"/>
            <a:ext cx="1110423" cy="1110423"/>
          </a:xfrm>
          <a:prstGeom prst="rect">
            <a:avLst/>
          </a:prstGeom>
        </p:spPr>
      </p:pic>
      <p:sp>
        <p:nvSpPr>
          <p:cNvPr id="9" name="Content Placeholder 8">
            <a:extLst>
              <a:ext uri="{FF2B5EF4-FFF2-40B4-BE49-F238E27FC236}">
                <a16:creationId xmlns:a16="http://schemas.microsoft.com/office/drawing/2014/main" id="{FB1B76E9-10F3-4151-BBA5-00E8C31B5C87}"/>
              </a:ext>
            </a:extLst>
          </p:cNvPr>
          <p:cNvSpPr txBox="1">
            <a:spLocks/>
          </p:cNvSpPr>
          <p:nvPr/>
        </p:nvSpPr>
        <p:spPr>
          <a:xfrm>
            <a:off x="2712720" y="2868725"/>
            <a:ext cx="1200912" cy="228600"/>
          </a:xfrm>
          <a:prstGeom prst="rect">
            <a:avLst/>
          </a:prstGeom>
        </p:spPr>
        <p:txBody>
          <a:bodyPr/>
          <a:lstStyle>
            <a:lvl1pPr marL="0" indent="0" algn="l" defTabSz="914400" rtl="0" eaLnBrk="1" latinLnBrk="0" hangingPunct="1">
              <a:lnSpc>
                <a:spcPct val="90000"/>
              </a:lnSpc>
              <a:spcBef>
                <a:spcPts val="0"/>
              </a:spcBef>
              <a:buFont typeface="Arial" pitchFamily="34" charset="0"/>
              <a:buNone/>
              <a:defRPr sz="18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800" kern="1200">
                <a:solidFill>
                  <a:schemeClr val="tx1"/>
                </a:solidFill>
                <a:latin typeface="+mn-lt"/>
                <a:ea typeface="+mn-ea"/>
                <a:cs typeface="+mn-cs"/>
              </a:defRPr>
            </a:lvl2pPr>
            <a:lvl3pPr marL="342900" indent="-114300" algn="l" defTabSz="914400" rtl="0" eaLnBrk="1" latinLnBrk="0" hangingPunct="1">
              <a:lnSpc>
                <a:spcPct val="90000"/>
              </a:lnSpc>
              <a:spcBef>
                <a:spcPts val="0"/>
              </a:spcBef>
              <a:buFont typeface="Arial" pitchFamily="34" charset="0"/>
              <a:buChar char="–"/>
              <a:defRPr sz="1800" kern="1200">
                <a:solidFill>
                  <a:schemeClr val="tx1"/>
                </a:solidFill>
                <a:latin typeface="+mn-lt"/>
                <a:ea typeface="+mn-ea"/>
                <a:cs typeface="+mn-cs"/>
              </a:defRPr>
            </a:lvl3pPr>
            <a:lvl4pPr marL="457200" indent="-114300" algn="l" defTabSz="914400" rtl="0" eaLnBrk="1" latinLnBrk="0" hangingPunct="1">
              <a:lnSpc>
                <a:spcPct val="90000"/>
              </a:lnSpc>
              <a:spcBef>
                <a:spcPts val="0"/>
              </a:spcBef>
              <a:buClr>
                <a:schemeClr val="accent1"/>
              </a:buClr>
              <a:buSzPct val="90000"/>
              <a:buFont typeface="Arial" pitchFamily="34" charset="0"/>
              <a:buChar char="•"/>
              <a:defRPr sz="1400" kern="1200">
                <a:solidFill>
                  <a:schemeClr val="tx1"/>
                </a:solidFill>
                <a:latin typeface="+mn-lt"/>
                <a:ea typeface="+mn-ea"/>
                <a:cs typeface="+mn-cs"/>
              </a:defRPr>
            </a:lvl4pPr>
            <a:lvl5pPr marL="571500" indent="-114300" algn="l" defTabSz="914400" rtl="0" eaLnBrk="1" latinLnBrk="0" hangingPunct="1">
              <a:lnSpc>
                <a:spcPct val="90000"/>
              </a:lnSpc>
              <a:spcBef>
                <a:spcPts val="0"/>
              </a:spcBef>
              <a:buClrTx/>
              <a:buSzPct val="90000"/>
              <a:buFont typeface="Arial" pitchFamily="34" charset="0"/>
              <a:buChar char="−"/>
              <a:defRPr sz="1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SzPct val="90000"/>
              <a:buFont typeface="Arial" pitchFamily="34" charset="0"/>
              <a:buNone/>
              <a:defRPr sz="12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2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SzPct val="90000"/>
              <a:buFont typeface="Arial" pitchFamily="34" charset="0"/>
              <a:buNone/>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algn="ctr" defTabSz="914378">
              <a:lnSpc>
                <a:spcPts val="1400"/>
              </a:lnSpc>
            </a:pPr>
            <a:r>
              <a:rPr lang="en-US" sz="1050" b="1" dirty="0">
                <a:solidFill>
                  <a:prstClr val="white"/>
                </a:solidFill>
                <a:latin typeface="Arial" charset="0"/>
              </a:rPr>
              <a:t>Pooja Adiseshu</a:t>
            </a:r>
          </a:p>
        </p:txBody>
      </p:sp>
      <p:pic>
        <p:nvPicPr>
          <p:cNvPr id="10" name="Content Placeholder 16">
            <a:extLst>
              <a:ext uri="{FF2B5EF4-FFF2-40B4-BE49-F238E27FC236}">
                <a16:creationId xmlns:a16="http://schemas.microsoft.com/office/drawing/2014/main" id="{883774BD-0052-49F4-B896-04177CEF793C}"/>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943858" y="1657351"/>
            <a:ext cx="1110423" cy="1110423"/>
          </a:xfrm>
          <a:prstGeom prst="rect">
            <a:avLst/>
          </a:prstGeom>
        </p:spPr>
      </p:pic>
      <p:sp>
        <p:nvSpPr>
          <p:cNvPr id="11" name="Content Placeholder 10">
            <a:extLst>
              <a:ext uri="{FF2B5EF4-FFF2-40B4-BE49-F238E27FC236}">
                <a16:creationId xmlns:a16="http://schemas.microsoft.com/office/drawing/2014/main" id="{180350BC-9F02-4F4C-8FAB-DD401E783D70}"/>
              </a:ext>
            </a:extLst>
          </p:cNvPr>
          <p:cNvSpPr txBox="1">
            <a:spLocks/>
          </p:cNvSpPr>
          <p:nvPr/>
        </p:nvSpPr>
        <p:spPr>
          <a:xfrm>
            <a:off x="4797552" y="2868725"/>
            <a:ext cx="1484376" cy="228600"/>
          </a:xfrm>
          <a:prstGeom prst="rect">
            <a:avLst/>
          </a:prstGeom>
        </p:spPr>
        <p:txBody>
          <a:bodyPr/>
          <a:lstStyle>
            <a:lvl1pPr marL="0" indent="0" algn="l" defTabSz="914400" rtl="0" eaLnBrk="1" latinLnBrk="0" hangingPunct="1">
              <a:lnSpc>
                <a:spcPct val="90000"/>
              </a:lnSpc>
              <a:spcBef>
                <a:spcPts val="0"/>
              </a:spcBef>
              <a:buFont typeface="Arial" pitchFamily="34" charset="0"/>
              <a:buNone/>
              <a:defRPr sz="18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800" kern="1200">
                <a:solidFill>
                  <a:schemeClr val="tx1"/>
                </a:solidFill>
                <a:latin typeface="+mn-lt"/>
                <a:ea typeface="+mn-ea"/>
                <a:cs typeface="+mn-cs"/>
              </a:defRPr>
            </a:lvl2pPr>
            <a:lvl3pPr marL="342900" indent="-114300" algn="l" defTabSz="914400" rtl="0" eaLnBrk="1" latinLnBrk="0" hangingPunct="1">
              <a:lnSpc>
                <a:spcPct val="90000"/>
              </a:lnSpc>
              <a:spcBef>
                <a:spcPts val="0"/>
              </a:spcBef>
              <a:buFont typeface="Arial" pitchFamily="34" charset="0"/>
              <a:buChar char="–"/>
              <a:defRPr sz="1800" kern="1200">
                <a:solidFill>
                  <a:schemeClr val="tx1"/>
                </a:solidFill>
                <a:latin typeface="+mn-lt"/>
                <a:ea typeface="+mn-ea"/>
                <a:cs typeface="+mn-cs"/>
              </a:defRPr>
            </a:lvl3pPr>
            <a:lvl4pPr marL="457200" indent="-114300" algn="l" defTabSz="914400" rtl="0" eaLnBrk="1" latinLnBrk="0" hangingPunct="1">
              <a:lnSpc>
                <a:spcPct val="90000"/>
              </a:lnSpc>
              <a:spcBef>
                <a:spcPts val="0"/>
              </a:spcBef>
              <a:buClr>
                <a:schemeClr val="accent1"/>
              </a:buClr>
              <a:buSzPct val="90000"/>
              <a:buFont typeface="Arial" pitchFamily="34" charset="0"/>
              <a:buChar char="•"/>
              <a:defRPr sz="1400" kern="1200">
                <a:solidFill>
                  <a:schemeClr val="tx1"/>
                </a:solidFill>
                <a:latin typeface="+mn-lt"/>
                <a:ea typeface="+mn-ea"/>
                <a:cs typeface="+mn-cs"/>
              </a:defRPr>
            </a:lvl4pPr>
            <a:lvl5pPr marL="571500" indent="-114300" algn="l" defTabSz="914400" rtl="0" eaLnBrk="1" latinLnBrk="0" hangingPunct="1">
              <a:lnSpc>
                <a:spcPct val="90000"/>
              </a:lnSpc>
              <a:spcBef>
                <a:spcPts val="0"/>
              </a:spcBef>
              <a:buClrTx/>
              <a:buSzPct val="90000"/>
              <a:buFont typeface="Arial" pitchFamily="34" charset="0"/>
              <a:buChar char="−"/>
              <a:defRPr sz="1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SzPct val="90000"/>
              <a:buFont typeface="Arial" pitchFamily="34" charset="0"/>
              <a:buNone/>
              <a:defRPr sz="12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2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SzPct val="90000"/>
              <a:buFont typeface="Arial" pitchFamily="34" charset="0"/>
              <a:buNone/>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algn="ctr" defTabSz="914378">
              <a:lnSpc>
                <a:spcPts val="1400"/>
              </a:lnSpc>
            </a:pPr>
            <a:r>
              <a:rPr lang="en-US" sz="1050" b="1" dirty="0">
                <a:solidFill>
                  <a:prstClr val="white"/>
                </a:solidFill>
                <a:latin typeface="Arial" charset="0"/>
              </a:rPr>
              <a:t>Prajwal Kuchangi</a:t>
            </a:r>
            <a:endParaRPr lang="en-US" sz="1050" dirty="0">
              <a:solidFill>
                <a:prstClr val="white"/>
              </a:solidFill>
              <a:latin typeface="Arial"/>
            </a:endParaRPr>
          </a:p>
        </p:txBody>
      </p:sp>
      <p:pic>
        <p:nvPicPr>
          <p:cNvPr id="12" name="Content Placeholder 17">
            <a:extLst>
              <a:ext uri="{FF2B5EF4-FFF2-40B4-BE49-F238E27FC236}">
                <a16:creationId xmlns:a16="http://schemas.microsoft.com/office/drawing/2014/main" id="{9FC5072C-4CAB-45B3-A8E9-9141BDA5200B}"/>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101842" y="1657351"/>
            <a:ext cx="1110423" cy="1110423"/>
          </a:xfrm>
          <a:prstGeom prst="rect">
            <a:avLst/>
          </a:prstGeom>
        </p:spPr>
      </p:pic>
      <p:sp>
        <p:nvSpPr>
          <p:cNvPr id="13" name="Content Placeholder 12">
            <a:extLst>
              <a:ext uri="{FF2B5EF4-FFF2-40B4-BE49-F238E27FC236}">
                <a16:creationId xmlns:a16="http://schemas.microsoft.com/office/drawing/2014/main" id="{929B45DC-E03B-42AD-81FD-DECD5D002ECB}"/>
              </a:ext>
            </a:extLst>
          </p:cNvPr>
          <p:cNvSpPr txBox="1">
            <a:spLocks/>
          </p:cNvSpPr>
          <p:nvPr/>
        </p:nvSpPr>
        <p:spPr>
          <a:xfrm>
            <a:off x="7101840" y="2893692"/>
            <a:ext cx="1127760" cy="178666"/>
          </a:xfrm>
          <a:prstGeom prst="rect">
            <a:avLst/>
          </a:prstGeom>
        </p:spPr>
        <p:txBody>
          <a:bodyPr/>
          <a:lstStyle>
            <a:lvl1pPr marL="0" indent="0" algn="l" defTabSz="914400" rtl="0" eaLnBrk="1" latinLnBrk="0" hangingPunct="1">
              <a:lnSpc>
                <a:spcPct val="90000"/>
              </a:lnSpc>
              <a:spcBef>
                <a:spcPts val="0"/>
              </a:spcBef>
              <a:buFont typeface="Arial" pitchFamily="34" charset="0"/>
              <a:buNone/>
              <a:defRPr sz="18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800" kern="1200">
                <a:solidFill>
                  <a:schemeClr val="tx1"/>
                </a:solidFill>
                <a:latin typeface="+mn-lt"/>
                <a:ea typeface="+mn-ea"/>
                <a:cs typeface="+mn-cs"/>
              </a:defRPr>
            </a:lvl2pPr>
            <a:lvl3pPr marL="342900" indent="-114300" algn="l" defTabSz="914400" rtl="0" eaLnBrk="1" latinLnBrk="0" hangingPunct="1">
              <a:lnSpc>
                <a:spcPct val="90000"/>
              </a:lnSpc>
              <a:spcBef>
                <a:spcPts val="0"/>
              </a:spcBef>
              <a:buFont typeface="Arial" pitchFamily="34" charset="0"/>
              <a:buChar char="–"/>
              <a:defRPr sz="1800" kern="1200">
                <a:solidFill>
                  <a:schemeClr val="tx1"/>
                </a:solidFill>
                <a:latin typeface="+mn-lt"/>
                <a:ea typeface="+mn-ea"/>
                <a:cs typeface="+mn-cs"/>
              </a:defRPr>
            </a:lvl3pPr>
            <a:lvl4pPr marL="457200" indent="-114300" algn="l" defTabSz="914400" rtl="0" eaLnBrk="1" latinLnBrk="0" hangingPunct="1">
              <a:lnSpc>
                <a:spcPct val="90000"/>
              </a:lnSpc>
              <a:spcBef>
                <a:spcPts val="0"/>
              </a:spcBef>
              <a:buClr>
                <a:schemeClr val="accent1"/>
              </a:buClr>
              <a:buSzPct val="90000"/>
              <a:buFont typeface="Arial" pitchFamily="34" charset="0"/>
              <a:buChar char="•"/>
              <a:defRPr sz="1400" kern="1200">
                <a:solidFill>
                  <a:schemeClr val="tx1"/>
                </a:solidFill>
                <a:latin typeface="+mn-lt"/>
                <a:ea typeface="+mn-ea"/>
                <a:cs typeface="+mn-cs"/>
              </a:defRPr>
            </a:lvl4pPr>
            <a:lvl5pPr marL="571500" indent="-114300" algn="l" defTabSz="914400" rtl="0" eaLnBrk="1" latinLnBrk="0" hangingPunct="1">
              <a:lnSpc>
                <a:spcPct val="90000"/>
              </a:lnSpc>
              <a:spcBef>
                <a:spcPts val="0"/>
              </a:spcBef>
              <a:buClrTx/>
              <a:buSzPct val="90000"/>
              <a:buFont typeface="Arial" pitchFamily="34" charset="0"/>
              <a:buChar char="−"/>
              <a:defRPr sz="1400" kern="1200">
                <a:solidFill>
                  <a:schemeClr val="tx1"/>
                </a:solidFill>
                <a:latin typeface="+mn-lt"/>
                <a:ea typeface="+mn-ea"/>
                <a:cs typeface="+mn-cs"/>
              </a:defRPr>
            </a:lvl5pPr>
            <a:lvl6pPr marL="0" indent="0" algn="l" defTabSz="914400" rtl="0" eaLnBrk="1" latinLnBrk="0" hangingPunct="1">
              <a:lnSpc>
                <a:spcPct val="90000"/>
              </a:lnSpc>
              <a:spcBef>
                <a:spcPts val="0"/>
              </a:spcBef>
              <a:buClr>
                <a:schemeClr val="tx1"/>
              </a:buClr>
              <a:buSzPct val="90000"/>
              <a:buFont typeface="Arial" pitchFamily="34" charset="0"/>
              <a:buNone/>
              <a:defRPr sz="12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2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SzPct val="90000"/>
              <a:buFont typeface="Arial" pitchFamily="34" charset="0"/>
              <a:buNone/>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defTabSz="914378">
              <a:lnSpc>
                <a:spcPts val="1400"/>
              </a:lnSpc>
            </a:pPr>
            <a:r>
              <a:rPr lang="en-US" sz="1050" b="1" dirty="0">
                <a:solidFill>
                  <a:prstClr val="white"/>
                </a:solidFill>
                <a:latin typeface="Arial" charset="0"/>
              </a:rPr>
              <a:t>Khasim Sheik</a:t>
            </a:r>
            <a:endParaRPr lang="en-US" sz="1050" dirty="0">
              <a:solidFill>
                <a:prstClr val="white"/>
              </a:solidFill>
              <a:latin typeface="Arial"/>
            </a:endParaRPr>
          </a:p>
        </p:txBody>
      </p:sp>
      <p:pic>
        <p:nvPicPr>
          <p:cNvPr id="14" name="Content Placeholder 13">
            <a:extLst>
              <a:ext uri="{FF2B5EF4-FFF2-40B4-BE49-F238E27FC236}">
                <a16:creationId xmlns:a16="http://schemas.microsoft.com/office/drawing/2014/main" id="{66B4FC1C-8756-4243-A4EC-787DA4A21EEC}"/>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785874" y="3300887"/>
            <a:ext cx="1110423" cy="1110423"/>
          </a:xfrm>
          <a:prstGeom prst="rect">
            <a:avLst/>
          </a:prstGeom>
        </p:spPr>
      </p:pic>
      <p:sp>
        <p:nvSpPr>
          <p:cNvPr id="15" name="Content Placeholder 6">
            <a:extLst>
              <a:ext uri="{FF2B5EF4-FFF2-40B4-BE49-F238E27FC236}">
                <a16:creationId xmlns:a16="http://schemas.microsoft.com/office/drawing/2014/main" id="{E48449AA-7936-4388-9B76-F5A67A386020}"/>
              </a:ext>
            </a:extLst>
          </p:cNvPr>
          <p:cNvSpPr txBox="1">
            <a:spLocks/>
          </p:cNvSpPr>
          <p:nvPr/>
        </p:nvSpPr>
        <p:spPr>
          <a:xfrm>
            <a:off x="2785872" y="4470996"/>
            <a:ext cx="1127760" cy="178666"/>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itchFamily="34" charset="0"/>
              <a:buNone/>
              <a:defRPr sz="11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100" kern="1200">
                <a:solidFill>
                  <a:schemeClr val="tx1"/>
                </a:solidFill>
                <a:latin typeface="+mn-lt"/>
                <a:ea typeface="+mn-ea"/>
                <a:cs typeface="+mn-cs"/>
              </a:defRPr>
            </a:lvl2pPr>
            <a:lvl3pPr marL="228600" indent="-114300" algn="l" defTabSz="914400" rtl="0" eaLnBrk="1" latinLnBrk="0" hangingPunct="1">
              <a:lnSpc>
                <a:spcPct val="90000"/>
              </a:lnSpc>
              <a:spcBef>
                <a:spcPts val="0"/>
              </a:spcBef>
              <a:buFont typeface="Arial" pitchFamily="34" charset="0"/>
              <a:buChar char="–"/>
              <a:defRPr sz="1100" kern="1200">
                <a:solidFill>
                  <a:schemeClr val="tx1"/>
                </a:solidFill>
                <a:latin typeface="+mn-lt"/>
                <a:ea typeface="+mn-ea"/>
                <a:cs typeface="+mn-cs"/>
              </a:defRPr>
            </a:lvl3pPr>
            <a:lvl4pPr marL="342900" indent="-114300" algn="l" defTabSz="914400" rtl="0" eaLnBrk="1" latinLnBrk="0" hangingPunct="1">
              <a:lnSpc>
                <a:spcPct val="90000"/>
              </a:lnSpc>
              <a:spcBef>
                <a:spcPts val="0"/>
              </a:spcBef>
              <a:buClr>
                <a:schemeClr val="accent1"/>
              </a:buClr>
              <a:buSzPct val="90000"/>
              <a:buFont typeface="Arial" pitchFamily="34" charset="0"/>
              <a:buChar char="•"/>
              <a:defRPr sz="900" kern="1200">
                <a:solidFill>
                  <a:schemeClr val="tx1"/>
                </a:solidFill>
                <a:latin typeface="+mn-lt"/>
                <a:ea typeface="+mn-ea"/>
                <a:cs typeface="+mn-cs"/>
              </a:defRPr>
            </a:lvl4pPr>
            <a:lvl5pPr marL="457200" indent="-114300" algn="l" defTabSz="914400" rtl="0" eaLnBrk="1" latinLnBrk="0" hangingPunct="1">
              <a:lnSpc>
                <a:spcPct val="90000"/>
              </a:lnSpc>
              <a:spcBef>
                <a:spcPts val="0"/>
              </a:spcBef>
              <a:buClrTx/>
              <a:buSzPct val="90000"/>
              <a:buFont typeface="Arial" pitchFamily="34" charset="0"/>
              <a:buChar char="−"/>
              <a:defRPr sz="900" kern="1200">
                <a:solidFill>
                  <a:schemeClr val="tx1"/>
                </a:solidFill>
                <a:latin typeface="+mn-lt"/>
                <a:ea typeface="+mn-ea"/>
                <a:cs typeface="+mn-cs"/>
              </a:defRPr>
            </a:lvl5pPr>
            <a:lvl6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7pPr>
            <a:lvl8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defTabSz="914378">
              <a:lnSpc>
                <a:spcPts val="1400"/>
              </a:lnSpc>
            </a:pPr>
            <a:r>
              <a:rPr lang="en-US" sz="1050" b="1" dirty="0">
                <a:solidFill>
                  <a:prstClr val="white"/>
                </a:solidFill>
                <a:latin typeface="Arial" charset="0"/>
              </a:rPr>
              <a:t>Abhishek Saha</a:t>
            </a:r>
            <a:endParaRPr lang="en-US" sz="1050" dirty="0">
              <a:solidFill>
                <a:prstClr val="white"/>
              </a:solidFill>
              <a:latin typeface="Arial"/>
            </a:endParaRPr>
          </a:p>
          <a:p>
            <a:pPr defTabSz="914378">
              <a:lnSpc>
                <a:spcPts val="1400"/>
              </a:lnSpc>
            </a:pPr>
            <a:endParaRPr lang="en-US" sz="1050" dirty="0">
              <a:solidFill>
                <a:prstClr val="white"/>
              </a:solidFill>
              <a:latin typeface="Arial" charset="0"/>
            </a:endParaRPr>
          </a:p>
          <a:p>
            <a:pPr defTabSz="914378"/>
            <a:endParaRPr lang="en-US" sz="1050" dirty="0">
              <a:solidFill>
                <a:prstClr val="white"/>
              </a:solidFill>
              <a:latin typeface="Arial"/>
            </a:endParaRPr>
          </a:p>
          <a:p>
            <a:pPr defTabSz="914378"/>
            <a:endParaRPr lang="en-US" sz="1050" dirty="0">
              <a:solidFill>
                <a:prstClr val="white"/>
              </a:solidFill>
              <a:latin typeface="Arial"/>
            </a:endParaRPr>
          </a:p>
        </p:txBody>
      </p:sp>
      <p:pic>
        <p:nvPicPr>
          <p:cNvPr id="16" name="Content Placeholder 13">
            <a:extLst>
              <a:ext uri="{FF2B5EF4-FFF2-40B4-BE49-F238E27FC236}">
                <a16:creationId xmlns:a16="http://schemas.microsoft.com/office/drawing/2014/main" id="{C0998DB4-4879-47FB-A22F-A45EBC80625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953001" y="3253312"/>
            <a:ext cx="1110423" cy="1110423"/>
          </a:xfrm>
          <a:prstGeom prst="rect">
            <a:avLst/>
          </a:prstGeom>
        </p:spPr>
      </p:pic>
      <p:sp>
        <p:nvSpPr>
          <p:cNvPr id="17" name="Content Placeholder 6">
            <a:extLst>
              <a:ext uri="{FF2B5EF4-FFF2-40B4-BE49-F238E27FC236}">
                <a16:creationId xmlns:a16="http://schemas.microsoft.com/office/drawing/2014/main" id="{ACBD670A-FB8A-4DD4-B8E2-9B582CC086EC}"/>
              </a:ext>
            </a:extLst>
          </p:cNvPr>
          <p:cNvSpPr txBox="1">
            <a:spLocks/>
          </p:cNvSpPr>
          <p:nvPr/>
        </p:nvSpPr>
        <p:spPr>
          <a:xfrm>
            <a:off x="4764024" y="4446030"/>
            <a:ext cx="1484377" cy="228599"/>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Font typeface="Arial" pitchFamily="34" charset="0"/>
              <a:buNone/>
              <a:defRPr sz="1100" kern="1200">
                <a:solidFill>
                  <a:schemeClr val="tx1"/>
                </a:solidFill>
                <a:latin typeface="+mn-lt"/>
                <a:ea typeface="+mn-ea"/>
                <a:cs typeface="+mn-cs"/>
              </a:defRPr>
            </a:lvl1pPr>
            <a:lvl2pPr marL="114300" indent="-114300" algn="l" defTabSz="914400" rtl="0" eaLnBrk="1" latinLnBrk="0" hangingPunct="1">
              <a:lnSpc>
                <a:spcPct val="90000"/>
              </a:lnSpc>
              <a:spcBef>
                <a:spcPts val="0"/>
              </a:spcBef>
              <a:buClr>
                <a:schemeClr val="accent1"/>
              </a:buClr>
              <a:buSzPct val="90000"/>
              <a:buFont typeface="Arial" pitchFamily="34" charset="0"/>
              <a:buChar char="•"/>
              <a:defRPr sz="1100" kern="1200">
                <a:solidFill>
                  <a:schemeClr val="tx1"/>
                </a:solidFill>
                <a:latin typeface="+mn-lt"/>
                <a:ea typeface="+mn-ea"/>
                <a:cs typeface="+mn-cs"/>
              </a:defRPr>
            </a:lvl2pPr>
            <a:lvl3pPr marL="228600" indent="-114300" algn="l" defTabSz="914400" rtl="0" eaLnBrk="1" latinLnBrk="0" hangingPunct="1">
              <a:lnSpc>
                <a:spcPct val="90000"/>
              </a:lnSpc>
              <a:spcBef>
                <a:spcPts val="0"/>
              </a:spcBef>
              <a:buFont typeface="Arial" pitchFamily="34" charset="0"/>
              <a:buChar char="–"/>
              <a:defRPr sz="1100" kern="1200">
                <a:solidFill>
                  <a:schemeClr val="tx1"/>
                </a:solidFill>
                <a:latin typeface="+mn-lt"/>
                <a:ea typeface="+mn-ea"/>
                <a:cs typeface="+mn-cs"/>
              </a:defRPr>
            </a:lvl3pPr>
            <a:lvl4pPr marL="342900" indent="-114300" algn="l" defTabSz="914400" rtl="0" eaLnBrk="1" latinLnBrk="0" hangingPunct="1">
              <a:lnSpc>
                <a:spcPct val="90000"/>
              </a:lnSpc>
              <a:spcBef>
                <a:spcPts val="0"/>
              </a:spcBef>
              <a:buClr>
                <a:schemeClr val="accent1"/>
              </a:buClr>
              <a:buSzPct val="90000"/>
              <a:buFont typeface="Arial" pitchFamily="34" charset="0"/>
              <a:buChar char="•"/>
              <a:defRPr sz="900" kern="1200">
                <a:solidFill>
                  <a:schemeClr val="tx1"/>
                </a:solidFill>
                <a:latin typeface="+mn-lt"/>
                <a:ea typeface="+mn-ea"/>
                <a:cs typeface="+mn-cs"/>
              </a:defRPr>
            </a:lvl4pPr>
            <a:lvl5pPr marL="457200" indent="-114300" algn="l" defTabSz="914400" rtl="0" eaLnBrk="1" latinLnBrk="0" hangingPunct="1">
              <a:lnSpc>
                <a:spcPct val="90000"/>
              </a:lnSpc>
              <a:spcBef>
                <a:spcPts val="0"/>
              </a:spcBef>
              <a:buClrTx/>
              <a:buSzPct val="90000"/>
              <a:buFont typeface="Arial" pitchFamily="34" charset="0"/>
              <a:buChar char="−"/>
              <a:defRPr sz="900" kern="1200">
                <a:solidFill>
                  <a:schemeClr val="tx1"/>
                </a:solidFill>
                <a:latin typeface="+mn-lt"/>
                <a:ea typeface="+mn-ea"/>
                <a:cs typeface="+mn-cs"/>
              </a:defRPr>
            </a:lvl5pPr>
            <a:lvl6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6pPr>
            <a:lvl7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7pPr>
            <a:lvl8pPr marL="114300" indent="-114300" algn="l" defTabSz="914400" rtl="0" eaLnBrk="1" latinLnBrk="0" hangingPunct="1">
              <a:lnSpc>
                <a:spcPct val="90000"/>
              </a:lnSpc>
              <a:spcBef>
                <a:spcPts val="0"/>
              </a:spcBef>
              <a:buClr>
                <a:schemeClr val="accent1"/>
              </a:buClr>
              <a:buSzPct val="90000"/>
              <a:buFont typeface="Arial" pitchFamily="34" charset="0"/>
              <a:buChar char="•"/>
              <a:defRPr sz="1000" kern="1200">
                <a:solidFill>
                  <a:schemeClr val="tx1"/>
                </a:solidFill>
                <a:latin typeface="+mn-lt"/>
                <a:ea typeface="+mn-ea"/>
                <a:cs typeface="+mn-cs"/>
              </a:defRPr>
            </a:lvl8pPr>
            <a:lvl9pPr marL="114300" indent="-114300" algn="l" defTabSz="914400" rtl="0" eaLnBrk="1" latinLnBrk="0" hangingPunct="1">
              <a:lnSpc>
                <a:spcPct val="90000"/>
              </a:lnSpc>
              <a:spcBef>
                <a:spcPts val="0"/>
              </a:spcBef>
              <a:buClr>
                <a:schemeClr val="accent1"/>
              </a:buClr>
              <a:buSzPct val="90000"/>
              <a:buFont typeface="Arial" pitchFamily="34" charset="0"/>
              <a:buChar char="•"/>
              <a:tabLst/>
              <a:defRPr sz="1000" kern="1200">
                <a:solidFill>
                  <a:schemeClr val="tx1"/>
                </a:solidFill>
                <a:latin typeface="+mn-lt"/>
                <a:ea typeface="+mn-ea"/>
                <a:cs typeface="+mn-cs"/>
              </a:defRPr>
            </a:lvl9pPr>
          </a:lstStyle>
          <a:p>
            <a:pPr algn="ctr" defTabSz="914378">
              <a:lnSpc>
                <a:spcPts val="1400"/>
              </a:lnSpc>
            </a:pPr>
            <a:r>
              <a:rPr lang="en-US" sz="1050" b="1" dirty="0">
                <a:solidFill>
                  <a:prstClr val="white"/>
                </a:solidFill>
                <a:latin typeface="Arial" charset="0"/>
              </a:rPr>
              <a:t>Haoyang (Luis) Sang</a:t>
            </a:r>
            <a:endParaRPr lang="en-US" sz="1050" dirty="0">
              <a:solidFill>
                <a:prstClr val="white"/>
              </a:solidFill>
              <a:latin typeface="Arial"/>
            </a:endParaRPr>
          </a:p>
          <a:p>
            <a:pPr defTabSz="914378"/>
            <a:endParaRPr lang="en-US" sz="1050" dirty="0">
              <a:solidFill>
                <a:prstClr val="white"/>
              </a:solidFill>
              <a:latin typeface="Arial"/>
            </a:endParaRPr>
          </a:p>
        </p:txBody>
      </p:sp>
      <p:sp>
        <p:nvSpPr>
          <p:cNvPr id="18" name="Footer Placeholder 2">
            <a:extLst>
              <a:ext uri="{FF2B5EF4-FFF2-40B4-BE49-F238E27FC236}">
                <a16:creationId xmlns:a16="http://schemas.microsoft.com/office/drawing/2014/main" id="{6D404076-2943-40C5-B552-E725DBEBB21D}"/>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9" name="Slide Number Placeholder 4">
            <a:extLst>
              <a:ext uri="{FF2B5EF4-FFF2-40B4-BE49-F238E27FC236}">
                <a16:creationId xmlns:a16="http://schemas.microsoft.com/office/drawing/2014/main" id="{C3BF1F8D-3F87-4C7A-936B-B92E23BB4A8E}"/>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17</a:t>
            </a:fld>
            <a:endParaRPr lang="en-US" dirty="0"/>
          </a:p>
        </p:txBody>
      </p:sp>
    </p:spTree>
    <p:extLst>
      <p:ext uri="{BB962C8B-B14F-4D97-AF65-F5344CB8AC3E}">
        <p14:creationId xmlns:p14="http://schemas.microsoft.com/office/powerpoint/2010/main" val="2099300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EA42-3262-4E5E-94FA-D81B6F3370D9}"/>
              </a:ext>
            </a:extLst>
          </p:cNvPr>
          <p:cNvSpPr>
            <a:spLocks noGrp="1"/>
          </p:cNvSpPr>
          <p:nvPr>
            <p:ph type="title"/>
          </p:nvPr>
        </p:nvSpPr>
        <p:spPr/>
        <p:txBody>
          <a:bodyPr/>
          <a:lstStyle/>
          <a:p>
            <a:r>
              <a:rPr lang="en-US" dirty="0"/>
              <a:t>Appendix</a:t>
            </a:r>
          </a:p>
        </p:txBody>
      </p:sp>
      <p:sp>
        <p:nvSpPr>
          <p:cNvPr id="5" name="Footer Placeholder 2">
            <a:extLst>
              <a:ext uri="{FF2B5EF4-FFF2-40B4-BE49-F238E27FC236}">
                <a16:creationId xmlns:a16="http://schemas.microsoft.com/office/drawing/2014/main" id="{0C6D7B78-CF7E-4C8C-AEF0-23B0F1C66776}"/>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6" name="Slide Number Placeholder 4">
            <a:extLst>
              <a:ext uri="{FF2B5EF4-FFF2-40B4-BE49-F238E27FC236}">
                <a16:creationId xmlns:a16="http://schemas.microsoft.com/office/drawing/2014/main" id="{2B6E984F-51AC-4867-8204-C9A48ABDC631}"/>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18</a:t>
            </a:fld>
            <a:endParaRPr lang="en-US" dirty="0"/>
          </a:p>
        </p:txBody>
      </p:sp>
    </p:spTree>
    <p:extLst>
      <p:ext uri="{BB962C8B-B14F-4D97-AF65-F5344CB8AC3E}">
        <p14:creationId xmlns:p14="http://schemas.microsoft.com/office/powerpoint/2010/main" val="234333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7C45-1C9F-4FC7-9DF8-50467044182B}"/>
              </a:ext>
            </a:extLst>
          </p:cNvPr>
          <p:cNvSpPr>
            <a:spLocks noGrp="1"/>
          </p:cNvSpPr>
          <p:nvPr>
            <p:ph type="title"/>
          </p:nvPr>
        </p:nvSpPr>
        <p:spPr/>
        <p:txBody>
          <a:bodyPr/>
          <a:lstStyle/>
          <a:p>
            <a:r>
              <a:rPr lang="en-US" b="1" dirty="0"/>
              <a:t>We chose clusters which were the closest representation of the ground reality for the pilot</a:t>
            </a:r>
          </a:p>
        </p:txBody>
      </p:sp>
      <p:sp>
        <p:nvSpPr>
          <p:cNvPr id="8" name="TextBox 7">
            <a:extLst>
              <a:ext uri="{FF2B5EF4-FFF2-40B4-BE49-F238E27FC236}">
                <a16:creationId xmlns:a16="http://schemas.microsoft.com/office/drawing/2014/main" id="{18B24713-C123-451E-B352-828CC57723C0}"/>
              </a:ext>
            </a:extLst>
          </p:cNvPr>
          <p:cNvSpPr txBox="1"/>
          <p:nvPr/>
        </p:nvSpPr>
        <p:spPr>
          <a:xfrm>
            <a:off x="304800" y="3738086"/>
            <a:ext cx="8229600" cy="738664"/>
          </a:xfrm>
          <a:prstGeom prst="rect">
            <a:avLst/>
          </a:prstGeom>
          <a:noFill/>
        </p:spPr>
        <p:txBody>
          <a:bodyPr wrap="square" rtlCol="0">
            <a:spAutoFit/>
          </a:bodyPr>
          <a:lstStyle/>
          <a:p>
            <a:r>
              <a:rPr lang="en-US" sz="1400" dirty="0"/>
              <a:t>Clusters 2,3,8,11,12 seem to be a close representation of reality as they are not biased towards just one industry. We need to ensure that these groups are significantly different from each other and if it makes business sense to target these groups</a:t>
            </a:r>
          </a:p>
        </p:txBody>
      </p:sp>
      <p:pic>
        <p:nvPicPr>
          <p:cNvPr id="9" name="Picture 8">
            <a:extLst>
              <a:ext uri="{FF2B5EF4-FFF2-40B4-BE49-F238E27FC236}">
                <a16:creationId xmlns:a16="http://schemas.microsoft.com/office/drawing/2014/main" id="{4A4E8B6C-F5EA-45D6-A161-CA1EADF3256B}"/>
              </a:ext>
            </a:extLst>
          </p:cNvPr>
          <p:cNvPicPr>
            <a:picLocks noChangeAspect="1"/>
          </p:cNvPicPr>
          <p:nvPr/>
        </p:nvPicPr>
        <p:blipFill>
          <a:blip r:embed="rId2"/>
          <a:stretch>
            <a:fillRect/>
          </a:stretch>
        </p:blipFill>
        <p:spPr>
          <a:xfrm>
            <a:off x="0" y="1283208"/>
            <a:ext cx="9144000" cy="2070233"/>
          </a:xfrm>
          <a:prstGeom prst="rect">
            <a:avLst/>
          </a:prstGeom>
        </p:spPr>
      </p:pic>
      <p:sp>
        <p:nvSpPr>
          <p:cNvPr id="10" name="Footer Placeholder 2">
            <a:extLst>
              <a:ext uri="{FF2B5EF4-FFF2-40B4-BE49-F238E27FC236}">
                <a16:creationId xmlns:a16="http://schemas.microsoft.com/office/drawing/2014/main" id="{D096FA31-CBA5-44C2-84D2-EC355A44E0C6}"/>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1" name="Slide Number Placeholder 4">
            <a:extLst>
              <a:ext uri="{FF2B5EF4-FFF2-40B4-BE49-F238E27FC236}">
                <a16:creationId xmlns:a16="http://schemas.microsoft.com/office/drawing/2014/main" id="{4250E940-7579-46E1-9678-4C3F33BBC937}"/>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19</a:t>
            </a:fld>
            <a:endParaRPr lang="en-US" dirty="0"/>
          </a:p>
        </p:txBody>
      </p:sp>
    </p:spTree>
    <p:extLst>
      <p:ext uri="{BB962C8B-B14F-4D97-AF65-F5344CB8AC3E}">
        <p14:creationId xmlns:p14="http://schemas.microsoft.com/office/powerpoint/2010/main" val="3330857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a:off x="2204735" y="1200150"/>
            <a:ext cx="2463668" cy="2685221"/>
          </a:xfrm>
          <a:prstGeom prst="arc">
            <a:avLst>
              <a:gd name="adj1" fmla="val 18272007"/>
              <a:gd name="adj2" fmla="val 4034052"/>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dirty="0"/>
          </a:p>
        </p:txBody>
      </p:sp>
      <p:sp>
        <p:nvSpPr>
          <p:cNvPr id="15" name="Oval 14"/>
          <p:cNvSpPr/>
          <p:nvPr/>
        </p:nvSpPr>
        <p:spPr>
          <a:xfrm rot="5400000">
            <a:off x="2388282" y="1608117"/>
            <a:ext cx="1806595" cy="1789104"/>
          </a:xfrm>
          <a:prstGeom prst="ellipse">
            <a:avLst/>
          </a:prstGeom>
          <a:solidFill>
            <a:srgbClr val="ACACAC"/>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9703" tIns="169703" rIns="169703" bIns="169703" numCol="1" spcCol="1270" anchor="b" anchorCtr="0">
            <a:noAutofit/>
          </a:bodyPr>
          <a:lstStyle/>
          <a:p>
            <a:pPr algn="ctr" defTabSz="966788">
              <a:lnSpc>
                <a:spcPct val="90000"/>
              </a:lnSpc>
              <a:spcBef>
                <a:spcPct val="0"/>
              </a:spcBef>
              <a:spcAft>
                <a:spcPct val="35000"/>
              </a:spcAft>
            </a:pPr>
            <a:endParaRPr lang="en-US" sz="5400" dirty="0"/>
          </a:p>
        </p:txBody>
      </p:sp>
      <p:sp>
        <p:nvSpPr>
          <p:cNvPr id="17" name="Freeform 42"/>
          <p:cNvSpPr>
            <a:spLocks noEditPoints="1"/>
          </p:cNvSpPr>
          <p:nvPr/>
        </p:nvSpPr>
        <p:spPr bwMode="auto">
          <a:xfrm>
            <a:off x="4004627" y="1336187"/>
            <a:ext cx="205893" cy="177225"/>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200" dirty="0"/>
          </a:p>
        </p:txBody>
      </p:sp>
      <p:sp>
        <p:nvSpPr>
          <p:cNvPr id="18" name="Freeform 52"/>
          <p:cNvSpPr>
            <a:spLocks noEditPoints="1"/>
          </p:cNvSpPr>
          <p:nvPr/>
        </p:nvSpPr>
        <p:spPr bwMode="auto">
          <a:xfrm>
            <a:off x="4560966" y="2306757"/>
            <a:ext cx="188951" cy="203285"/>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200" dirty="0"/>
          </a:p>
        </p:txBody>
      </p:sp>
      <p:sp>
        <p:nvSpPr>
          <p:cNvPr id="19" name="Freeform 86"/>
          <p:cNvSpPr>
            <a:spLocks noEditPoints="1"/>
          </p:cNvSpPr>
          <p:nvPr/>
        </p:nvSpPr>
        <p:spPr bwMode="auto">
          <a:xfrm>
            <a:off x="4085583" y="3432785"/>
            <a:ext cx="140998" cy="237233"/>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200" dirty="0"/>
          </a:p>
        </p:txBody>
      </p:sp>
      <p:sp>
        <p:nvSpPr>
          <p:cNvPr id="9" name="TextBox 8"/>
          <p:cNvSpPr txBox="1"/>
          <p:nvPr/>
        </p:nvSpPr>
        <p:spPr>
          <a:xfrm>
            <a:off x="4798911" y="1300830"/>
            <a:ext cx="1215076" cy="207749"/>
          </a:xfrm>
          <a:prstGeom prst="rect">
            <a:avLst/>
          </a:prstGeom>
          <a:noFill/>
        </p:spPr>
        <p:txBody>
          <a:bodyPr wrap="none" lIns="0" tIns="0" rIns="0" bIns="0" rtlCol="0">
            <a:spAutoFit/>
          </a:bodyPr>
          <a:lstStyle/>
          <a:p>
            <a:r>
              <a:rPr lang="en-US" sz="1350" b="1" i="1" dirty="0">
                <a:solidFill>
                  <a:schemeClr val="accent1"/>
                </a:solidFill>
              </a:rPr>
              <a:t>Meet our Team</a:t>
            </a:r>
          </a:p>
        </p:txBody>
      </p:sp>
      <p:sp>
        <p:nvSpPr>
          <p:cNvPr id="33" name="TextBox 32"/>
          <p:cNvSpPr txBox="1"/>
          <p:nvPr/>
        </p:nvSpPr>
        <p:spPr>
          <a:xfrm>
            <a:off x="5119371" y="2339863"/>
            <a:ext cx="1510029" cy="207749"/>
          </a:xfrm>
          <a:prstGeom prst="rect">
            <a:avLst/>
          </a:prstGeom>
          <a:noFill/>
        </p:spPr>
        <p:txBody>
          <a:bodyPr wrap="none" lIns="0" tIns="0" rIns="0" bIns="0" rtlCol="0">
            <a:spAutoFit/>
          </a:bodyPr>
          <a:lstStyle/>
          <a:p>
            <a:r>
              <a:rPr lang="en-US" sz="1350" b="1" i="1" dirty="0">
                <a:solidFill>
                  <a:schemeClr val="accent1"/>
                </a:solidFill>
              </a:rPr>
              <a:t>Problem Overview</a:t>
            </a:r>
          </a:p>
        </p:txBody>
      </p:sp>
      <p:sp>
        <p:nvSpPr>
          <p:cNvPr id="34" name="TextBox 33"/>
          <p:cNvSpPr txBox="1"/>
          <p:nvPr/>
        </p:nvSpPr>
        <p:spPr>
          <a:xfrm>
            <a:off x="4589361" y="3483946"/>
            <a:ext cx="1981312" cy="207749"/>
          </a:xfrm>
          <a:prstGeom prst="rect">
            <a:avLst/>
          </a:prstGeom>
          <a:noFill/>
        </p:spPr>
        <p:txBody>
          <a:bodyPr wrap="none" lIns="0" tIns="0" rIns="0" bIns="0" rtlCol="0">
            <a:spAutoFit/>
          </a:bodyPr>
          <a:lstStyle/>
          <a:p>
            <a:r>
              <a:rPr lang="en-US" sz="1350" b="1" i="1" dirty="0">
                <a:solidFill>
                  <a:schemeClr val="accent1"/>
                </a:solidFill>
              </a:rPr>
              <a:t>Recommended Solution</a:t>
            </a:r>
          </a:p>
        </p:txBody>
      </p:sp>
      <p:sp>
        <p:nvSpPr>
          <p:cNvPr id="6" name="Title 5">
            <a:extLst>
              <a:ext uri="{FF2B5EF4-FFF2-40B4-BE49-F238E27FC236}">
                <a16:creationId xmlns:a16="http://schemas.microsoft.com/office/drawing/2014/main" id="{38D5C505-4DB6-4F3C-8136-67E2014BA9F3}"/>
              </a:ext>
            </a:extLst>
          </p:cNvPr>
          <p:cNvSpPr>
            <a:spLocks noGrp="1"/>
          </p:cNvSpPr>
          <p:nvPr>
            <p:ph type="title"/>
          </p:nvPr>
        </p:nvSpPr>
        <p:spPr/>
        <p:txBody>
          <a:bodyPr/>
          <a:lstStyle/>
          <a:p>
            <a:r>
              <a:rPr lang="en-US" b="1" dirty="0"/>
              <a:t>Agenda</a:t>
            </a:r>
          </a:p>
        </p:txBody>
      </p:sp>
      <p:pic>
        <p:nvPicPr>
          <p:cNvPr id="24" name="Picture 23" descr="A close up of a sign&#10;&#10;Description generated with very high confidence">
            <a:extLst>
              <a:ext uri="{FF2B5EF4-FFF2-40B4-BE49-F238E27FC236}">
                <a16:creationId xmlns:a16="http://schemas.microsoft.com/office/drawing/2014/main" id="{AF9D6CCF-1563-42D5-AFAC-DE1E7CEA6178}"/>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97027" y="1599371"/>
            <a:ext cx="1794922" cy="1794922"/>
          </a:xfrm>
          <a:prstGeom prst="rect">
            <a:avLst/>
          </a:prstGeom>
        </p:spPr>
      </p:pic>
      <p:pic>
        <p:nvPicPr>
          <p:cNvPr id="30" name="Picture 29">
            <a:extLst>
              <a:ext uri="{FF2B5EF4-FFF2-40B4-BE49-F238E27FC236}">
                <a16:creationId xmlns:a16="http://schemas.microsoft.com/office/drawing/2014/main" id="{C6457DEA-BF48-4660-B642-7E145978746F}"/>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2059" y="3386089"/>
            <a:ext cx="470647" cy="519160"/>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06C6C4E7-CA96-481E-9285-5CAE2611AA0A}"/>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340109" y="2233153"/>
            <a:ext cx="553778" cy="553778"/>
          </a:xfrm>
          <a:prstGeom prst="rect">
            <a:avLst/>
          </a:prstGeom>
        </p:spPr>
      </p:pic>
      <p:pic>
        <p:nvPicPr>
          <p:cNvPr id="3" name="Picture 2">
            <a:extLst>
              <a:ext uri="{FF2B5EF4-FFF2-40B4-BE49-F238E27FC236}">
                <a16:creationId xmlns:a16="http://schemas.microsoft.com/office/drawing/2014/main" id="{FD718C39-E5E5-4A0F-884F-445D969B96A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4004627" y="1302357"/>
            <a:ext cx="520188" cy="345437"/>
          </a:xfrm>
          <a:prstGeom prst="rect">
            <a:avLst/>
          </a:prstGeom>
        </p:spPr>
      </p:pic>
      <p:sp>
        <p:nvSpPr>
          <p:cNvPr id="20" name="Footer Placeholder 2">
            <a:extLst>
              <a:ext uri="{FF2B5EF4-FFF2-40B4-BE49-F238E27FC236}">
                <a16:creationId xmlns:a16="http://schemas.microsoft.com/office/drawing/2014/main" id="{27D7AD2C-A988-481C-8470-0D0C74F8E161}"/>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1" name="Slide Number Placeholder 4">
            <a:extLst>
              <a:ext uri="{FF2B5EF4-FFF2-40B4-BE49-F238E27FC236}">
                <a16:creationId xmlns:a16="http://schemas.microsoft.com/office/drawing/2014/main" id="{8F667A43-8A3B-4D71-9549-1180C587E695}"/>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2</a:t>
            </a:fld>
            <a:endParaRPr lang="en-US" dirty="0"/>
          </a:p>
        </p:txBody>
      </p:sp>
    </p:spTree>
    <p:extLst>
      <p:ext uri="{BB962C8B-B14F-4D97-AF65-F5344CB8AC3E}">
        <p14:creationId xmlns:p14="http://schemas.microsoft.com/office/powerpoint/2010/main" val="2504785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715E-BAEC-49FB-A0B8-BFD9B081033C}"/>
              </a:ext>
            </a:extLst>
          </p:cNvPr>
          <p:cNvSpPr>
            <a:spLocks noGrp="1"/>
          </p:cNvSpPr>
          <p:nvPr>
            <p:ph type="title"/>
          </p:nvPr>
        </p:nvSpPr>
        <p:spPr/>
        <p:txBody>
          <a:bodyPr/>
          <a:lstStyle/>
          <a:p>
            <a:r>
              <a:rPr lang="en-US" dirty="0"/>
              <a:t>References</a:t>
            </a:r>
          </a:p>
        </p:txBody>
      </p:sp>
      <p:sp>
        <p:nvSpPr>
          <p:cNvPr id="3" name="Footer Placeholder 2">
            <a:extLst>
              <a:ext uri="{FF2B5EF4-FFF2-40B4-BE49-F238E27FC236}">
                <a16:creationId xmlns:a16="http://schemas.microsoft.com/office/drawing/2014/main" id="{D6AB12BF-22AC-4DBB-A548-18E63B2639EE}"/>
              </a:ext>
            </a:extLst>
          </p:cNvPr>
          <p:cNvSpPr>
            <a:spLocks noGrp="1"/>
          </p:cNvSpPr>
          <p:nvPr>
            <p:ph type="ftr" sz="quarter" idx="11"/>
          </p:nvPr>
        </p:nvSpPr>
        <p:spPr/>
        <p:txBody>
          <a:bodyPr/>
          <a:lstStyle/>
          <a:p>
            <a:r>
              <a:rPr lang="en-US"/>
              <a:t>Pitney Bowes | PPT presentation template | November 24, 2014</a:t>
            </a:r>
            <a:endParaRPr lang="en-US" dirty="0"/>
          </a:p>
        </p:txBody>
      </p:sp>
      <p:sp>
        <p:nvSpPr>
          <p:cNvPr id="4" name="Slide Number Placeholder 3">
            <a:extLst>
              <a:ext uri="{FF2B5EF4-FFF2-40B4-BE49-F238E27FC236}">
                <a16:creationId xmlns:a16="http://schemas.microsoft.com/office/drawing/2014/main" id="{18E6CA86-05F9-438D-A860-057B555D83F0}"/>
              </a:ext>
            </a:extLst>
          </p:cNvPr>
          <p:cNvSpPr>
            <a:spLocks noGrp="1"/>
          </p:cNvSpPr>
          <p:nvPr>
            <p:ph type="sldNum" sz="quarter" idx="12"/>
          </p:nvPr>
        </p:nvSpPr>
        <p:spPr/>
        <p:txBody>
          <a:bodyPr/>
          <a:lstStyle/>
          <a:p>
            <a:fld id="{D626626A-31BC-42D5-8B98-F47D2A66E9E4}" type="slidenum">
              <a:rPr lang="en-US" smtClean="0"/>
              <a:pPr/>
              <a:t>20</a:t>
            </a:fld>
            <a:endParaRPr lang="en-US" dirty="0"/>
          </a:p>
        </p:txBody>
      </p:sp>
      <p:sp>
        <p:nvSpPr>
          <p:cNvPr id="5" name="Content Placeholder 4">
            <a:extLst>
              <a:ext uri="{FF2B5EF4-FFF2-40B4-BE49-F238E27FC236}">
                <a16:creationId xmlns:a16="http://schemas.microsoft.com/office/drawing/2014/main" id="{20FDA6D5-BF1A-478A-A577-42A79A2D08FF}"/>
              </a:ext>
            </a:extLst>
          </p:cNvPr>
          <p:cNvSpPr>
            <a:spLocks noGrp="1"/>
          </p:cNvSpPr>
          <p:nvPr>
            <p:ph sz="quarter" idx="13"/>
          </p:nvPr>
        </p:nvSpPr>
        <p:spPr/>
        <p:txBody>
          <a:bodyPr anchor="ctr"/>
          <a:lstStyle/>
          <a:p>
            <a:pPr marL="285750" indent="-285750">
              <a:buFont typeface="Arial" panose="020B0604020202020204" pitchFamily="34" charset="0"/>
              <a:buChar char="•"/>
            </a:pPr>
            <a:r>
              <a:rPr lang="en-US" dirty="0">
                <a:hlinkClick r:id="rId2"/>
              </a:rPr>
              <a:t>McKinsey route optimization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FedEx Ground route optimization</a:t>
            </a:r>
            <a:endParaRPr lang="en-US" dirty="0"/>
          </a:p>
        </p:txBody>
      </p:sp>
    </p:spTree>
    <p:extLst>
      <p:ext uri="{BB962C8B-B14F-4D97-AF65-F5344CB8AC3E}">
        <p14:creationId xmlns:p14="http://schemas.microsoft.com/office/powerpoint/2010/main" val="74161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
            <a:ext cx="6345936" cy="323850"/>
          </a:xfrm>
        </p:spPr>
        <p:txBody>
          <a:bodyPr/>
          <a:lstStyle/>
          <a:p>
            <a:r>
              <a:rPr lang="en-US" b="1" dirty="0"/>
              <a:t>Our Background</a:t>
            </a:r>
          </a:p>
        </p:txBody>
      </p:sp>
      <p:pic>
        <p:nvPicPr>
          <p:cNvPr id="40" name="Picture 39">
            <a:extLst>
              <a:ext uri="{FF2B5EF4-FFF2-40B4-BE49-F238E27FC236}">
                <a16:creationId xmlns:a16="http://schemas.microsoft.com/office/drawing/2014/main" id="{82949539-76B3-4CD3-9CB4-61CC09B5BBB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219200" y="895350"/>
            <a:ext cx="1959672" cy="3660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2" name="Rectangle: Rounded Corners 41">
            <a:extLst>
              <a:ext uri="{FF2B5EF4-FFF2-40B4-BE49-F238E27FC236}">
                <a16:creationId xmlns:a16="http://schemas.microsoft.com/office/drawing/2014/main" id="{5CE3BCA7-F51B-4F6C-8B00-9D70EFE5D31E}"/>
              </a:ext>
            </a:extLst>
          </p:cNvPr>
          <p:cNvSpPr/>
          <p:nvPr/>
        </p:nvSpPr>
        <p:spPr>
          <a:xfrm>
            <a:off x="3276600" y="814451"/>
            <a:ext cx="5486400" cy="36622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Graduate students at the M.S. Business Analytics </a:t>
            </a:r>
          </a:p>
          <a:p>
            <a:pPr marL="342900" indent="-342900">
              <a:buFont typeface="Arial" panose="020B0604020202020204" pitchFamily="34" charset="0"/>
              <a:buChar char="•"/>
            </a:pPr>
            <a:r>
              <a:rPr lang="en-US" dirty="0">
                <a:solidFill>
                  <a:schemeClr val="tx1"/>
                </a:solidFill>
              </a:rPr>
              <a:t>Leveraging our team’s experience across industries</a:t>
            </a:r>
          </a:p>
          <a:p>
            <a:pPr marL="742950" lvl="1" indent="-285750">
              <a:buFontTx/>
              <a:buChar char="-"/>
            </a:pPr>
            <a:r>
              <a:rPr lang="en-US" dirty="0">
                <a:solidFill>
                  <a:schemeClr val="tx1"/>
                </a:solidFill>
              </a:rPr>
              <a:t>Technology</a:t>
            </a:r>
          </a:p>
          <a:p>
            <a:pPr marL="742950" lvl="1" indent="-285750">
              <a:buFontTx/>
              <a:buChar char="-"/>
            </a:pPr>
            <a:r>
              <a:rPr lang="en-US" dirty="0">
                <a:solidFill>
                  <a:schemeClr val="tx1"/>
                </a:solidFill>
              </a:rPr>
              <a:t>Economics</a:t>
            </a:r>
          </a:p>
          <a:p>
            <a:pPr marL="742950" lvl="1" indent="-285750">
              <a:buFontTx/>
              <a:buChar char="-"/>
            </a:pPr>
            <a:r>
              <a:rPr lang="en-US" dirty="0">
                <a:solidFill>
                  <a:schemeClr val="tx1"/>
                </a:solidFill>
              </a:rPr>
              <a:t>Finance</a:t>
            </a:r>
          </a:p>
          <a:p>
            <a:pPr marL="742950" lvl="1" indent="-285750">
              <a:buFontTx/>
              <a:buChar char="-"/>
            </a:pPr>
            <a:r>
              <a:rPr lang="en-US" dirty="0">
                <a:solidFill>
                  <a:schemeClr val="tx1"/>
                </a:solidFill>
              </a:rPr>
              <a:t>Consulting</a:t>
            </a:r>
          </a:p>
          <a:p>
            <a:endParaRPr lang="en-US" i="1" dirty="0">
              <a:solidFill>
                <a:schemeClr val="tx1"/>
              </a:solidFill>
            </a:endParaRPr>
          </a:p>
          <a:p>
            <a:pPr algn="ctr"/>
            <a:r>
              <a:rPr lang="en-US" i="1" dirty="0">
                <a:solidFill>
                  <a:schemeClr val="tx1"/>
                </a:solidFill>
              </a:rPr>
              <a:t>“Turning Analytics into Insights”</a:t>
            </a:r>
          </a:p>
        </p:txBody>
      </p:sp>
      <p:sp>
        <p:nvSpPr>
          <p:cNvPr id="71" name="Footer Placeholder 2">
            <a:extLst>
              <a:ext uri="{FF2B5EF4-FFF2-40B4-BE49-F238E27FC236}">
                <a16:creationId xmlns:a16="http://schemas.microsoft.com/office/drawing/2014/main" id="{BACD6CAC-281E-4CE9-B3E1-1752E153B25A}"/>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72" name="Slide Number Placeholder 4">
            <a:extLst>
              <a:ext uri="{FF2B5EF4-FFF2-40B4-BE49-F238E27FC236}">
                <a16:creationId xmlns:a16="http://schemas.microsoft.com/office/drawing/2014/main" id="{C3DB4B3D-E72B-41BC-8D90-BFE76C377799}"/>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39679-983C-411E-BBCD-4AE0F2853B3B}"/>
              </a:ext>
            </a:extLst>
          </p:cNvPr>
          <p:cNvSpPr>
            <a:spLocks noGrp="1"/>
          </p:cNvSpPr>
          <p:nvPr>
            <p:ph type="title"/>
          </p:nvPr>
        </p:nvSpPr>
        <p:spPr/>
        <p:txBody>
          <a:bodyPr/>
          <a:lstStyle/>
          <a:p>
            <a:r>
              <a:rPr lang="en-US" b="1" dirty="0"/>
              <a:t>Online Bank Co. wants to prioritize and streamline salesperson activities</a:t>
            </a:r>
          </a:p>
        </p:txBody>
      </p:sp>
      <p:pic>
        <p:nvPicPr>
          <p:cNvPr id="19" name="Picture 18">
            <a:extLst>
              <a:ext uri="{FF2B5EF4-FFF2-40B4-BE49-F238E27FC236}">
                <a16:creationId xmlns:a16="http://schemas.microsoft.com/office/drawing/2014/main" id="{EDE12AEA-5C36-4C12-9D79-35AD73F6DA38}"/>
              </a:ext>
            </a:extLst>
          </p:cNvPr>
          <p:cNvPicPr>
            <a:picLocks noChangeAspect="1"/>
          </p:cNvPicPr>
          <p:nvPr/>
        </p:nvPicPr>
        <p:blipFill>
          <a:blip r:embed="rId2">
            <a:duotone>
              <a:schemeClr val="accent1">
                <a:shade val="45000"/>
                <a:satMod val="135000"/>
              </a:schemeClr>
              <a:prstClr val="white"/>
            </a:duotone>
            <a:alphaModFix amt="20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092622" y="1226691"/>
            <a:ext cx="2377541" cy="1580430"/>
          </a:xfrm>
          <a:prstGeom prst="rect">
            <a:avLst/>
          </a:prstGeom>
        </p:spPr>
      </p:pic>
      <p:sp>
        <p:nvSpPr>
          <p:cNvPr id="3" name="Rectangle 2">
            <a:extLst>
              <a:ext uri="{FF2B5EF4-FFF2-40B4-BE49-F238E27FC236}">
                <a16:creationId xmlns:a16="http://schemas.microsoft.com/office/drawing/2014/main" id="{88541D4A-71ED-4D44-A95B-5A95F0F3A281}"/>
              </a:ext>
            </a:extLst>
          </p:cNvPr>
          <p:cNvSpPr/>
          <p:nvPr/>
        </p:nvSpPr>
        <p:spPr>
          <a:xfrm>
            <a:off x="7671547" y="-16809"/>
            <a:ext cx="1472453"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Problem Overview</a:t>
            </a:r>
          </a:p>
        </p:txBody>
      </p:sp>
      <p:grpSp>
        <p:nvGrpSpPr>
          <p:cNvPr id="9" name="Group 8">
            <a:extLst>
              <a:ext uri="{FF2B5EF4-FFF2-40B4-BE49-F238E27FC236}">
                <a16:creationId xmlns:a16="http://schemas.microsoft.com/office/drawing/2014/main" id="{F9E2C8F3-2F02-4274-9009-30CE889DD9B8}"/>
              </a:ext>
            </a:extLst>
          </p:cNvPr>
          <p:cNvGrpSpPr/>
          <p:nvPr/>
        </p:nvGrpSpPr>
        <p:grpSpPr>
          <a:xfrm>
            <a:off x="381000" y="1162624"/>
            <a:ext cx="2548217" cy="2613291"/>
            <a:chOff x="304800" y="1010224"/>
            <a:chExt cx="2548217" cy="2613291"/>
          </a:xfrm>
        </p:grpSpPr>
        <p:sp>
          <p:nvSpPr>
            <p:cNvPr id="6" name="Rectangle: Rounded Corners 5">
              <a:extLst>
                <a:ext uri="{FF2B5EF4-FFF2-40B4-BE49-F238E27FC236}">
                  <a16:creationId xmlns:a16="http://schemas.microsoft.com/office/drawing/2014/main" id="{D7E4E37F-A000-49CB-9593-E0D307D2BC0E}"/>
                </a:ext>
              </a:extLst>
            </p:cNvPr>
            <p:cNvSpPr/>
            <p:nvPr/>
          </p:nvSpPr>
          <p:spPr>
            <a:xfrm>
              <a:off x="554212" y="1663294"/>
              <a:ext cx="1855716" cy="4034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Current Situation</a:t>
              </a:r>
            </a:p>
          </p:txBody>
        </p:sp>
        <p:sp>
          <p:nvSpPr>
            <p:cNvPr id="16" name="Rectangle: Rounded Corners 15">
              <a:extLst>
                <a:ext uri="{FF2B5EF4-FFF2-40B4-BE49-F238E27FC236}">
                  <a16:creationId xmlns:a16="http://schemas.microsoft.com/office/drawing/2014/main" id="{3C52252D-373C-499D-8F49-038F7D6666D0}"/>
                </a:ext>
              </a:extLst>
            </p:cNvPr>
            <p:cNvSpPr/>
            <p:nvPr/>
          </p:nvSpPr>
          <p:spPr>
            <a:xfrm>
              <a:off x="304800" y="2095453"/>
              <a:ext cx="2548217" cy="152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ysClr val="windowText" lastClr="000000"/>
                  </a:solidFill>
                </a:rPr>
                <a:t>Online Bank Co. is new in the market</a:t>
              </a:r>
            </a:p>
            <a:p>
              <a:pPr algn="ctr"/>
              <a:r>
                <a:rPr lang="en-US" sz="1050" dirty="0">
                  <a:solidFill>
                    <a:sysClr val="windowText" lastClr="000000"/>
                  </a:solidFill>
                </a:rPr>
                <a:t>They have obtained a huge list of merchant leads and have limited resources</a:t>
              </a:r>
            </a:p>
          </p:txBody>
        </p:sp>
        <p:pic>
          <p:nvPicPr>
            <p:cNvPr id="4" name="Picture 3">
              <a:extLst>
                <a:ext uri="{FF2B5EF4-FFF2-40B4-BE49-F238E27FC236}">
                  <a16:creationId xmlns:a16="http://schemas.microsoft.com/office/drawing/2014/main" id="{D5C4484E-D8F1-403C-80CF-B1405C7E140E}"/>
                </a:ext>
              </a:extLst>
            </p:cNvPr>
            <p:cNvPicPr>
              <a:picLocks noChangeAspect="1"/>
            </p:cNvPicPr>
            <p:nvPr/>
          </p:nvPicPr>
          <p:blipFill>
            <a:blip r:embed="rId4">
              <a:duotone>
                <a:schemeClr val="accent1">
                  <a:shade val="45000"/>
                  <a:satMod val="135000"/>
                </a:schemeClr>
                <a:prstClr val="white"/>
              </a:duotone>
            </a:blip>
            <a:stretch>
              <a:fillRect/>
            </a:stretch>
          </p:blipFill>
          <p:spPr>
            <a:xfrm>
              <a:off x="1155078" y="1010224"/>
              <a:ext cx="653984" cy="624323"/>
            </a:xfrm>
            <a:prstGeom prst="rect">
              <a:avLst/>
            </a:prstGeom>
          </p:spPr>
        </p:pic>
      </p:grpSp>
      <p:grpSp>
        <p:nvGrpSpPr>
          <p:cNvPr id="10" name="Group 9">
            <a:extLst>
              <a:ext uri="{FF2B5EF4-FFF2-40B4-BE49-F238E27FC236}">
                <a16:creationId xmlns:a16="http://schemas.microsoft.com/office/drawing/2014/main" id="{4E2FABA3-ECA8-4C10-9A6E-2B4411FA6218}"/>
              </a:ext>
            </a:extLst>
          </p:cNvPr>
          <p:cNvGrpSpPr/>
          <p:nvPr/>
        </p:nvGrpSpPr>
        <p:grpSpPr>
          <a:xfrm>
            <a:off x="6119178" y="1118531"/>
            <a:ext cx="2491422" cy="1882821"/>
            <a:chOff x="6042978" y="966131"/>
            <a:chExt cx="2491422" cy="1882821"/>
          </a:xfrm>
        </p:grpSpPr>
        <p:sp>
          <p:nvSpPr>
            <p:cNvPr id="14" name="Rectangle: Rounded Corners 13">
              <a:extLst>
                <a:ext uri="{FF2B5EF4-FFF2-40B4-BE49-F238E27FC236}">
                  <a16:creationId xmlns:a16="http://schemas.microsoft.com/office/drawing/2014/main" id="{BA4F4F71-7AA9-4E13-B30E-FEA135A3F056}"/>
                </a:ext>
              </a:extLst>
            </p:cNvPr>
            <p:cNvSpPr/>
            <p:nvPr/>
          </p:nvSpPr>
          <p:spPr>
            <a:xfrm>
              <a:off x="6626244" y="1663294"/>
              <a:ext cx="1527155" cy="4034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Ideal Future State </a:t>
              </a:r>
            </a:p>
          </p:txBody>
        </p:sp>
        <p:sp>
          <p:nvSpPr>
            <p:cNvPr id="17" name="Rectangle: Rounded Corners 16">
              <a:extLst>
                <a:ext uri="{FF2B5EF4-FFF2-40B4-BE49-F238E27FC236}">
                  <a16:creationId xmlns:a16="http://schemas.microsoft.com/office/drawing/2014/main" id="{E410460F-401C-443B-B3F0-2AD0AF504B7F}"/>
                </a:ext>
              </a:extLst>
            </p:cNvPr>
            <p:cNvSpPr/>
            <p:nvPr/>
          </p:nvSpPr>
          <p:spPr>
            <a:xfrm>
              <a:off x="6042978" y="2095453"/>
              <a:ext cx="2491422" cy="7534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50" dirty="0">
                  <a:solidFill>
                    <a:sysClr val="windowText" lastClr="000000"/>
                  </a:solidFill>
                </a:rPr>
                <a:t>A detailed call ensuring maximized operating efficiency while considering the ROI</a:t>
              </a:r>
            </a:p>
          </p:txBody>
        </p:sp>
        <p:pic>
          <p:nvPicPr>
            <p:cNvPr id="7" name="Picture 6">
              <a:extLst>
                <a:ext uri="{FF2B5EF4-FFF2-40B4-BE49-F238E27FC236}">
                  <a16:creationId xmlns:a16="http://schemas.microsoft.com/office/drawing/2014/main" id="{C04F9B39-C748-4546-96CD-478F54459117}"/>
                </a:ext>
              </a:extLst>
            </p:cNvPr>
            <p:cNvPicPr>
              <a:picLocks noChangeAspect="1"/>
            </p:cNvPicPr>
            <p:nvPr/>
          </p:nvPicPr>
          <p:blipFill>
            <a:blip r:embed="rId5">
              <a:duotone>
                <a:schemeClr val="accent1">
                  <a:shade val="45000"/>
                  <a:satMod val="135000"/>
                </a:schemeClr>
                <a:prstClr val="white"/>
              </a:duotone>
            </a:blip>
            <a:stretch>
              <a:fillRect/>
            </a:stretch>
          </p:blipFill>
          <p:spPr>
            <a:xfrm>
              <a:off x="7010401" y="966131"/>
              <a:ext cx="685800" cy="637837"/>
            </a:xfrm>
            <a:prstGeom prst="rect">
              <a:avLst/>
            </a:prstGeom>
          </p:spPr>
        </p:pic>
      </p:grpSp>
      <p:grpSp>
        <p:nvGrpSpPr>
          <p:cNvPr id="12" name="Group 11">
            <a:extLst>
              <a:ext uri="{FF2B5EF4-FFF2-40B4-BE49-F238E27FC236}">
                <a16:creationId xmlns:a16="http://schemas.microsoft.com/office/drawing/2014/main" id="{B74FC1D2-F530-404F-9FFB-1B772DDE03B2}"/>
              </a:ext>
            </a:extLst>
          </p:cNvPr>
          <p:cNvGrpSpPr/>
          <p:nvPr/>
        </p:nvGrpSpPr>
        <p:grpSpPr>
          <a:xfrm>
            <a:off x="3092622" y="2742314"/>
            <a:ext cx="2548217" cy="1810636"/>
            <a:chOff x="3102774" y="2589914"/>
            <a:chExt cx="2548217" cy="1810636"/>
          </a:xfrm>
        </p:grpSpPr>
        <p:sp>
          <p:nvSpPr>
            <p:cNvPr id="25" name="Rectangle: Rounded Corners 24">
              <a:extLst>
                <a:ext uri="{FF2B5EF4-FFF2-40B4-BE49-F238E27FC236}">
                  <a16:creationId xmlns:a16="http://schemas.microsoft.com/office/drawing/2014/main" id="{6C30DFAC-6AF6-4231-ABB8-28EE1627E35C}"/>
                </a:ext>
              </a:extLst>
            </p:cNvPr>
            <p:cNvSpPr/>
            <p:nvPr/>
          </p:nvSpPr>
          <p:spPr>
            <a:xfrm>
              <a:off x="3102774" y="3558288"/>
              <a:ext cx="2548217" cy="8422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indent="-228600">
                <a:buFont typeface="+mj-lt"/>
                <a:buAutoNum type="arabicPeriod"/>
              </a:pPr>
              <a:r>
                <a:rPr lang="en-US" sz="1050" dirty="0">
                  <a:solidFill>
                    <a:sysClr val="windowText" lastClr="000000"/>
                  </a:solidFill>
                </a:rPr>
                <a:t>Who are my high value targets?</a:t>
              </a:r>
            </a:p>
            <a:p>
              <a:pPr marL="228600" indent="-228600">
                <a:buFont typeface="+mj-lt"/>
                <a:buAutoNum type="arabicPeriod"/>
              </a:pPr>
              <a:r>
                <a:rPr lang="en-US" sz="1050" dirty="0">
                  <a:solidFill>
                    <a:sysClr val="windowText" lastClr="000000"/>
                  </a:solidFill>
                </a:rPr>
                <a:t>How to prioritize these targets?</a:t>
              </a:r>
            </a:p>
            <a:p>
              <a:pPr marL="228600" indent="-228600">
                <a:buFont typeface="+mj-lt"/>
                <a:buAutoNum type="arabicPeriod"/>
              </a:pPr>
              <a:r>
                <a:rPr lang="en-US" sz="1050" dirty="0">
                  <a:solidFill>
                    <a:sysClr val="windowText" lastClr="000000"/>
                  </a:solidFill>
                </a:rPr>
                <a:t>How to optimize the logistics to approach them?</a:t>
              </a:r>
            </a:p>
          </p:txBody>
        </p:sp>
        <p:sp>
          <p:nvSpPr>
            <p:cNvPr id="27" name="Rectangle: Rounded Corners 26">
              <a:extLst>
                <a:ext uri="{FF2B5EF4-FFF2-40B4-BE49-F238E27FC236}">
                  <a16:creationId xmlns:a16="http://schemas.microsoft.com/office/drawing/2014/main" id="{C4168571-F5F5-487D-A56E-088D4D305A91}"/>
                </a:ext>
              </a:extLst>
            </p:cNvPr>
            <p:cNvSpPr/>
            <p:nvPr/>
          </p:nvSpPr>
          <p:spPr>
            <a:xfrm>
              <a:off x="3449024" y="3226174"/>
              <a:ext cx="1855716" cy="40341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Key Questions</a:t>
              </a:r>
            </a:p>
          </p:txBody>
        </p:sp>
        <p:pic>
          <p:nvPicPr>
            <p:cNvPr id="8" name="Picture 7">
              <a:extLst>
                <a:ext uri="{FF2B5EF4-FFF2-40B4-BE49-F238E27FC236}">
                  <a16:creationId xmlns:a16="http://schemas.microsoft.com/office/drawing/2014/main" id="{EC99B7BA-6D00-401A-BC36-907570A5BF23}"/>
                </a:ext>
              </a:extLst>
            </p:cNvPr>
            <p:cNvPicPr>
              <a:picLocks noChangeAspect="1"/>
            </p:cNvPicPr>
            <p:nvPr/>
          </p:nvPicPr>
          <p:blipFill>
            <a:blip r:embed="rId6">
              <a:duotone>
                <a:schemeClr val="accent1">
                  <a:shade val="45000"/>
                  <a:satMod val="135000"/>
                </a:schemeClr>
                <a:prstClr val="white"/>
              </a:duotone>
            </a:blip>
            <a:stretch>
              <a:fillRect/>
            </a:stretch>
          </p:blipFill>
          <p:spPr>
            <a:xfrm>
              <a:off x="4048475" y="2589914"/>
              <a:ext cx="656814" cy="701067"/>
            </a:xfrm>
            <a:prstGeom prst="rect">
              <a:avLst/>
            </a:prstGeom>
          </p:spPr>
        </p:pic>
      </p:grpSp>
      <p:sp>
        <p:nvSpPr>
          <p:cNvPr id="28" name="Footer Placeholder 2">
            <a:extLst>
              <a:ext uri="{FF2B5EF4-FFF2-40B4-BE49-F238E27FC236}">
                <a16:creationId xmlns:a16="http://schemas.microsoft.com/office/drawing/2014/main" id="{4338A4C2-89B7-4B05-97F4-E4A5F0115199}"/>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9" name="Slide Number Placeholder 4">
            <a:extLst>
              <a:ext uri="{FF2B5EF4-FFF2-40B4-BE49-F238E27FC236}">
                <a16:creationId xmlns:a16="http://schemas.microsoft.com/office/drawing/2014/main" id="{F50B6B06-CB35-47EB-ABA5-1A6B5DC3C0FC}"/>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4</a:t>
            </a:fld>
            <a:endParaRPr lang="en-US" dirty="0"/>
          </a:p>
        </p:txBody>
      </p:sp>
    </p:spTree>
    <p:extLst>
      <p:ext uri="{BB962C8B-B14F-4D97-AF65-F5344CB8AC3E}">
        <p14:creationId xmlns:p14="http://schemas.microsoft.com/office/powerpoint/2010/main" val="1457532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5057-D630-4C53-9A59-043ABB1030F5}"/>
              </a:ext>
            </a:extLst>
          </p:cNvPr>
          <p:cNvSpPr>
            <a:spLocks noGrp="1"/>
          </p:cNvSpPr>
          <p:nvPr>
            <p:ph type="title"/>
          </p:nvPr>
        </p:nvSpPr>
        <p:spPr/>
        <p:txBody>
          <a:bodyPr/>
          <a:lstStyle/>
          <a:p>
            <a:r>
              <a:rPr lang="en-US" b="1" dirty="0"/>
              <a:t>An example of route optimization for salespersons Johnathan Eisen &amp; Laurin Wine</a:t>
            </a:r>
            <a:endParaRPr lang="en-US" dirty="0"/>
          </a:p>
        </p:txBody>
      </p:sp>
      <p:grpSp>
        <p:nvGrpSpPr>
          <p:cNvPr id="38" name="Group 37">
            <a:extLst>
              <a:ext uri="{FF2B5EF4-FFF2-40B4-BE49-F238E27FC236}">
                <a16:creationId xmlns:a16="http://schemas.microsoft.com/office/drawing/2014/main" id="{8397FCFF-E251-4877-A7B9-E88988E62D9B}"/>
              </a:ext>
            </a:extLst>
          </p:cNvPr>
          <p:cNvGrpSpPr/>
          <p:nvPr/>
        </p:nvGrpSpPr>
        <p:grpSpPr>
          <a:xfrm>
            <a:off x="4434091" y="1352550"/>
            <a:ext cx="2501129" cy="3353091"/>
            <a:chOff x="3823471" y="1112893"/>
            <a:chExt cx="2501129" cy="3353091"/>
          </a:xfrm>
        </p:grpSpPr>
        <p:pic>
          <p:nvPicPr>
            <p:cNvPr id="8" name="Picture 7">
              <a:extLst>
                <a:ext uri="{FF2B5EF4-FFF2-40B4-BE49-F238E27FC236}">
                  <a16:creationId xmlns:a16="http://schemas.microsoft.com/office/drawing/2014/main" id="{8EB74F62-B9F0-4DB9-B20E-E00CAF32B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471" y="1112893"/>
              <a:ext cx="2501129" cy="3353091"/>
            </a:xfrm>
            <a:prstGeom prst="rect">
              <a:avLst/>
            </a:prstGeom>
          </p:spPr>
        </p:pic>
        <p:cxnSp>
          <p:nvCxnSpPr>
            <p:cNvPr id="9" name="Connector: Curved 8">
              <a:extLst>
                <a:ext uri="{FF2B5EF4-FFF2-40B4-BE49-F238E27FC236}">
                  <a16:creationId xmlns:a16="http://schemas.microsoft.com/office/drawing/2014/main" id="{80A8AD59-9ADD-4793-8DDF-7402B832F59E}"/>
                </a:ext>
              </a:extLst>
            </p:cNvPr>
            <p:cNvCxnSpPr>
              <a:cxnSpLocks/>
            </p:cNvCxnSpPr>
            <p:nvPr/>
          </p:nvCxnSpPr>
          <p:spPr>
            <a:xfrm>
              <a:off x="4648200" y="1352550"/>
              <a:ext cx="533400" cy="304800"/>
            </a:xfrm>
            <a:prstGeom prst="curvedConnector3">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C5A1F5FD-3696-466C-8436-BAF0F35909FB}"/>
                </a:ext>
              </a:extLst>
            </p:cNvPr>
            <p:cNvCxnSpPr>
              <a:cxnSpLocks/>
            </p:cNvCxnSpPr>
            <p:nvPr/>
          </p:nvCxnSpPr>
          <p:spPr>
            <a:xfrm>
              <a:off x="5181600" y="1655528"/>
              <a:ext cx="84873" cy="78022"/>
            </a:xfrm>
            <a:prstGeom prst="curvedConnector3">
              <a:avLst>
                <a:gd name="adj1" fmla="val 612109"/>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B23AA026-BD36-4F7D-9023-E0469203DBF2}"/>
                </a:ext>
              </a:extLst>
            </p:cNvPr>
            <p:cNvCxnSpPr>
              <a:cxnSpLocks/>
            </p:cNvCxnSpPr>
            <p:nvPr/>
          </p:nvCxnSpPr>
          <p:spPr>
            <a:xfrm rot="16200000" flipH="1">
              <a:off x="4969955" y="2044392"/>
              <a:ext cx="999127" cy="490963"/>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BC572938-5D3E-4E95-831D-A98231D4ADCA}"/>
                </a:ext>
              </a:extLst>
            </p:cNvPr>
            <p:cNvCxnSpPr>
              <a:cxnSpLocks/>
            </p:cNvCxnSpPr>
            <p:nvPr/>
          </p:nvCxnSpPr>
          <p:spPr>
            <a:xfrm rot="5400000">
              <a:off x="5103112" y="3342518"/>
              <a:ext cx="1223777" cy="152400"/>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58F5EB3-C3FD-43FF-990D-F3B09987F726}"/>
              </a:ext>
            </a:extLst>
          </p:cNvPr>
          <p:cNvGrpSpPr/>
          <p:nvPr/>
        </p:nvGrpSpPr>
        <p:grpSpPr>
          <a:xfrm>
            <a:off x="7066561" y="1352548"/>
            <a:ext cx="1757399" cy="3353091"/>
            <a:chOff x="1981199" y="1112893"/>
            <a:chExt cx="1757399" cy="3353091"/>
          </a:xfrm>
        </p:grpSpPr>
        <p:pic>
          <p:nvPicPr>
            <p:cNvPr id="6" name="Picture 5">
              <a:extLst>
                <a:ext uri="{FF2B5EF4-FFF2-40B4-BE49-F238E27FC236}">
                  <a16:creationId xmlns:a16="http://schemas.microsoft.com/office/drawing/2014/main" id="{9C121E40-6A06-4C44-865F-DEBDE4CFC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83353" y="1910739"/>
              <a:ext cx="3353091" cy="1757399"/>
            </a:xfrm>
            <a:prstGeom prst="rect">
              <a:avLst/>
            </a:prstGeom>
          </p:spPr>
        </p:pic>
        <p:cxnSp>
          <p:nvCxnSpPr>
            <p:cNvPr id="22" name="Connector: Curved 21">
              <a:extLst>
                <a:ext uri="{FF2B5EF4-FFF2-40B4-BE49-F238E27FC236}">
                  <a16:creationId xmlns:a16="http://schemas.microsoft.com/office/drawing/2014/main" id="{B1F255BE-3018-4D97-918A-37A6C62031F8}"/>
                </a:ext>
              </a:extLst>
            </p:cNvPr>
            <p:cNvCxnSpPr>
              <a:cxnSpLocks/>
            </p:cNvCxnSpPr>
            <p:nvPr/>
          </p:nvCxnSpPr>
          <p:spPr>
            <a:xfrm>
              <a:off x="2917744" y="1428750"/>
              <a:ext cx="150462" cy="76202"/>
            </a:xfrm>
            <a:prstGeom prst="curvedConnector3">
              <a:avLst>
                <a:gd name="adj1" fmla="val -425614"/>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62127F29-8A41-41C2-8ECA-E1D6B5DAA6B3}"/>
                </a:ext>
              </a:extLst>
            </p:cNvPr>
            <p:cNvCxnSpPr>
              <a:cxnSpLocks/>
            </p:cNvCxnSpPr>
            <p:nvPr/>
          </p:nvCxnSpPr>
          <p:spPr>
            <a:xfrm>
              <a:off x="3090736" y="1504950"/>
              <a:ext cx="414130" cy="57481"/>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2FE73068-8D25-471D-ABD2-27FC434585F4}"/>
                </a:ext>
              </a:extLst>
            </p:cNvPr>
            <p:cNvCxnSpPr>
              <a:cxnSpLocks/>
            </p:cNvCxnSpPr>
            <p:nvPr/>
          </p:nvCxnSpPr>
          <p:spPr>
            <a:xfrm rot="16200000" flipH="1">
              <a:off x="3027415" y="2093965"/>
              <a:ext cx="1141100" cy="119273"/>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25F4CA3E-A27D-4DEF-86B0-0357F090F150}"/>
                </a:ext>
              </a:extLst>
            </p:cNvPr>
            <p:cNvCxnSpPr>
              <a:cxnSpLocks/>
            </p:cNvCxnSpPr>
            <p:nvPr/>
          </p:nvCxnSpPr>
          <p:spPr>
            <a:xfrm rot="5400000">
              <a:off x="2799893" y="3297680"/>
              <a:ext cx="1427180" cy="321365"/>
            </a:xfrm>
            <a:prstGeom prst="curvedConnector3">
              <a:avLst>
                <a:gd name="adj1" fmla="val 50000"/>
              </a:avLst>
            </a:prstGeom>
            <a:ln>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342F165-7C20-4B07-9CB2-94AD59226AEC}"/>
              </a:ext>
            </a:extLst>
          </p:cNvPr>
          <p:cNvGrpSpPr/>
          <p:nvPr/>
        </p:nvGrpSpPr>
        <p:grpSpPr>
          <a:xfrm>
            <a:off x="432437" y="1370289"/>
            <a:ext cx="3810000" cy="1842342"/>
            <a:chOff x="386327" y="1169504"/>
            <a:chExt cx="4737915" cy="2263698"/>
          </a:xfrm>
        </p:grpSpPr>
        <p:pic>
          <p:nvPicPr>
            <p:cNvPr id="41" name="Picture 40">
              <a:extLst>
                <a:ext uri="{FF2B5EF4-FFF2-40B4-BE49-F238E27FC236}">
                  <a16:creationId xmlns:a16="http://schemas.microsoft.com/office/drawing/2014/main" id="{B1673BB1-F58C-46E6-97EE-4BD3602ADC15}"/>
                </a:ext>
              </a:extLst>
            </p:cNvPr>
            <p:cNvPicPr>
              <a:picLocks noChangeAspect="1"/>
            </p:cNvPicPr>
            <p:nvPr/>
          </p:nvPicPr>
          <p:blipFill>
            <a:blip r:embed="rId4"/>
            <a:stretch>
              <a:fillRect/>
            </a:stretch>
          </p:blipFill>
          <p:spPr>
            <a:xfrm>
              <a:off x="386327" y="1169504"/>
              <a:ext cx="863417" cy="831197"/>
            </a:xfrm>
            <a:prstGeom prst="rect">
              <a:avLst/>
            </a:prstGeom>
          </p:spPr>
        </p:pic>
        <p:cxnSp>
          <p:nvCxnSpPr>
            <p:cNvPr id="42" name="Straight Connector 41">
              <a:extLst>
                <a:ext uri="{FF2B5EF4-FFF2-40B4-BE49-F238E27FC236}">
                  <a16:creationId xmlns:a16="http://schemas.microsoft.com/office/drawing/2014/main" id="{3697425F-18A6-49CA-AE02-E5E8848600E3}"/>
                </a:ext>
              </a:extLst>
            </p:cNvPr>
            <p:cNvCxnSpPr>
              <a:cxnSpLocks/>
            </p:cNvCxnSpPr>
            <p:nvPr/>
          </p:nvCxnSpPr>
          <p:spPr>
            <a:xfrm flipV="1">
              <a:off x="694492" y="1169504"/>
              <a:ext cx="610777" cy="363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DEB63E-AEE5-4738-B824-7240BB5D8AE1}"/>
                </a:ext>
              </a:extLst>
            </p:cNvPr>
            <p:cNvCxnSpPr>
              <a:cxnSpLocks/>
            </p:cNvCxnSpPr>
            <p:nvPr/>
          </p:nvCxnSpPr>
          <p:spPr>
            <a:xfrm>
              <a:off x="694492" y="1585102"/>
              <a:ext cx="610777" cy="1846832"/>
            </a:xfrm>
            <a:prstGeom prst="line">
              <a:avLst/>
            </a:prstGeom>
          </p:spPr>
          <p:style>
            <a:lnRef idx="1">
              <a:schemeClr val="accent1"/>
            </a:lnRef>
            <a:fillRef idx="0">
              <a:schemeClr val="accent1"/>
            </a:fillRef>
            <a:effectRef idx="0">
              <a:schemeClr val="accent1"/>
            </a:effectRef>
            <a:fontRef idx="minor">
              <a:schemeClr val="tx1"/>
            </a:fontRef>
          </p:style>
        </p:cxnSp>
        <p:pic>
          <p:nvPicPr>
            <p:cNvPr id="44" name="Picture 1" descr="image001">
              <a:extLst>
                <a:ext uri="{FF2B5EF4-FFF2-40B4-BE49-F238E27FC236}">
                  <a16:creationId xmlns:a16="http://schemas.microsoft.com/office/drawing/2014/main" id="{D7437A0E-4193-439C-B70B-723F928B978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4111" y="1172192"/>
              <a:ext cx="3800131" cy="226101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sp>
        <p:nvSpPr>
          <p:cNvPr id="45" name="TextBox 44">
            <a:extLst>
              <a:ext uri="{FF2B5EF4-FFF2-40B4-BE49-F238E27FC236}">
                <a16:creationId xmlns:a16="http://schemas.microsoft.com/office/drawing/2014/main" id="{35218A48-B2F2-4881-9285-954961F20127}"/>
              </a:ext>
            </a:extLst>
          </p:cNvPr>
          <p:cNvSpPr txBox="1"/>
          <p:nvPr/>
        </p:nvSpPr>
        <p:spPr>
          <a:xfrm>
            <a:off x="4495238" y="1062512"/>
            <a:ext cx="2362762" cy="307777"/>
          </a:xfrm>
          <a:prstGeom prst="rect">
            <a:avLst/>
          </a:prstGeom>
          <a:noFill/>
        </p:spPr>
        <p:txBody>
          <a:bodyPr wrap="square" rtlCol="0">
            <a:spAutoFit/>
          </a:bodyPr>
          <a:lstStyle/>
          <a:p>
            <a:pPr algn="ctr"/>
            <a:r>
              <a:rPr lang="en-US" sz="1400" dirty="0"/>
              <a:t>Johnathan Eisen’s Route</a:t>
            </a:r>
          </a:p>
        </p:txBody>
      </p:sp>
      <p:sp>
        <p:nvSpPr>
          <p:cNvPr id="47" name="TextBox 46">
            <a:extLst>
              <a:ext uri="{FF2B5EF4-FFF2-40B4-BE49-F238E27FC236}">
                <a16:creationId xmlns:a16="http://schemas.microsoft.com/office/drawing/2014/main" id="{50236EFD-3B56-4A56-BF98-BE2FB55FD723}"/>
              </a:ext>
            </a:extLst>
          </p:cNvPr>
          <p:cNvSpPr txBox="1"/>
          <p:nvPr/>
        </p:nvSpPr>
        <p:spPr>
          <a:xfrm>
            <a:off x="7010400" y="1065272"/>
            <a:ext cx="1844483" cy="307777"/>
          </a:xfrm>
          <a:prstGeom prst="rect">
            <a:avLst/>
          </a:prstGeom>
          <a:noFill/>
        </p:spPr>
        <p:txBody>
          <a:bodyPr wrap="square" rtlCol="0">
            <a:spAutoFit/>
          </a:bodyPr>
          <a:lstStyle/>
          <a:p>
            <a:pPr algn="ctr"/>
            <a:r>
              <a:rPr lang="en-US" sz="1400" dirty="0"/>
              <a:t>Laurin Wine’s Route</a:t>
            </a:r>
          </a:p>
        </p:txBody>
      </p:sp>
      <p:sp>
        <p:nvSpPr>
          <p:cNvPr id="48" name="TextBox 47">
            <a:extLst>
              <a:ext uri="{FF2B5EF4-FFF2-40B4-BE49-F238E27FC236}">
                <a16:creationId xmlns:a16="http://schemas.microsoft.com/office/drawing/2014/main" id="{F88B1E26-9F3D-4616-B7D1-F13D2BA2E539}"/>
              </a:ext>
            </a:extLst>
          </p:cNvPr>
          <p:cNvSpPr txBox="1"/>
          <p:nvPr/>
        </p:nvSpPr>
        <p:spPr>
          <a:xfrm>
            <a:off x="397245" y="1044771"/>
            <a:ext cx="821955" cy="307777"/>
          </a:xfrm>
          <a:prstGeom prst="rect">
            <a:avLst/>
          </a:prstGeom>
          <a:noFill/>
        </p:spPr>
        <p:txBody>
          <a:bodyPr wrap="square" rtlCol="0">
            <a:spAutoFit/>
          </a:bodyPr>
          <a:lstStyle/>
          <a:p>
            <a:pPr algn="ctr"/>
            <a:r>
              <a:rPr lang="en-US" sz="1400" dirty="0"/>
              <a:t>Georgia</a:t>
            </a:r>
          </a:p>
        </p:txBody>
      </p:sp>
      <p:sp>
        <p:nvSpPr>
          <p:cNvPr id="49" name="TextBox 48">
            <a:extLst>
              <a:ext uri="{FF2B5EF4-FFF2-40B4-BE49-F238E27FC236}">
                <a16:creationId xmlns:a16="http://schemas.microsoft.com/office/drawing/2014/main" id="{A63F4735-213A-44E7-B781-ABF513A5F838}"/>
              </a:ext>
            </a:extLst>
          </p:cNvPr>
          <p:cNvSpPr txBox="1"/>
          <p:nvPr/>
        </p:nvSpPr>
        <p:spPr>
          <a:xfrm>
            <a:off x="1905000" y="1062512"/>
            <a:ext cx="1524739" cy="307777"/>
          </a:xfrm>
          <a:prstGeom prst="rect">
            <a:avLst/>
          </a:prstGeom>
          <a:noFill/>
        </p:spPr>
        <p:txBody>
          <a:bodyPr wrap="square" rtlCol="0">
            <a:spAutoFit/>
          </a:bodyPr>
          <a:lstStyle/>
          <a:p>
            <a:pPr algn="ctr"/>
            <a:r>
              <a:rPr lang="en-US" sz="1400" dirty="0"/>
              <a:t>Atlanta sub area</a:t>
            </a:r>
          </a:p>
        </p:txBody>
      </p:sp>
      <p:sp>
        <p:nvSpPr>
          <p:cNvPr id="5" name="Rectangle 4">
            <a:extLst>
              <a:ext uri="{FF2B5EF4-FFF2-40B4-BE49-F238E27FC236}">
                <a16:creationId xmlns:a16="http://schemas.microsoft.com/office/drawing/2014/main" id="{1C8C4D1E-5EC3-4BB6-A387-D515D7943A8A}"/>
              </a:ext>
            </a:extLst>
          </p:cNvPr>
          <p:cNvSpPr/>
          <p:nvPr/>
        </p:nvSpPr>
        <p:spPr>
          <a:xfrm>
            <a:off x="1371600" y="3638550"/>
            <a:ext cx="22098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Illustrative</a:t>
            </a:r>
          </a:p>
        </p:txBody>
      </p:sp>
      <p:sp>
        <p:nvSpPr>
          <p:cNvPr id="28" name="Footer Placeholder 2">
            <a:extLst>
              <a:ext uri="{FF2B5EF4-FFF2-40B4-BE49-F238E27FC236}">
                <a16:creationId xmlns:a16="http://schemas.microsoft.com/office/drawing/2014/main" id="{65E007BB-4278-427C-BBEB-888CF24C2622}"/>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29" name="Slide Number Placeholder 4">
            <a:extLst>
              <a:ext uri="{FF2B5EF4-FFF2-40B4-BE49-F238E27FC236}">
                <a16:creationId xmlns:a16="http://schemas.microsoft.com/office/drawing/2014/main" id="{C6A800ED-166F-4935-81CA-789286D2D293}"/>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5</a:t>
            </a:fld>
            <a:endParaRPr lang="en-US" dirty="0"/>
          </a:p>
        </p:txBody>
      </p:sp>
      <p:sp>
        <p:nvSpPr>
          <p:cNvPr id="30" name="Rectangle 29">
            <a:extLst>
              <a:ext uri="{FF2B5EF4-FFF2-40B4-BE49-F238E27FC236}">
                <a16:creationId xmlns:a16="http://schemas.microsoft.com/office/drawing/2014/main" id="{97858128-0604-4B84-A000-450710192D7C}"/>
              </a:ext>
            </a:extLst>
          </p:cNvPr>
          <p:cNvSpPr/>
          <p:nvPr/>
        </p:nvSpPr>
        <p:spPr>
          <a:xfrm>
            <a:off x="7671547" y="-16809"/>
            <a:ext cx="1472453"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Problem Overview</a:t>
            </a:r>
          </a:p>
        </p:txBody>
      </p:sp>
    </p:spTree>
    <p:extLst>
      <p:ext uri="{BB962C8B-B14F-4D97-AF65-F5344CB8AC3E}">
        <p14:creationId xmlns:p14="http://schemas.microsoft.com/office/powerpoint/2010/main" val="3814901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558A627-86B8-4AA4-94C9-BE9610D4485E}"/>
              </a:ext>
            </a:extLst>
          </p:cNvPr>
          <p:cNvSpPr>
            <a:spLocks noGrp="1"/>
          </p:cNvSpPr>
          <p:nvPr>
            <p:ph type="title"/>
          </p:nvPr>
        </p:nvSpPr>
        <p:spPr/>
        <p:txBody>
          <a:bodyPr>
            <a:normAutofit/>
          </a:bodyPr>
          <a:lstStyle/>
          <a:p>
            <a:r>
              <a:rPr lang="en-US" b="1" dirty="0"/>
              <a:t>We can build a capability that enables Online Bank Co. to maximize their operational efficiency</a:t>
            </a:r>
          </a:p>
        </p:txBody>
      </p:sp>
      <p:grpSp>
        <p:nvGrpSpPr>
          <p:cNvPr id="14" name="Group 13">
            <a:extLst>
              <a:ext uri="{FF2B5EF4-FFF2-40B4-BE49-F238E27FC236}">
                <a16:creationId xmlns:a16="http://schemas.microsoft.com/office/drawing/2014/main" id="{D439BE13-66A2-4CCA-913A-31BA9E862288}"/>
              </a:ext>
            </a:extLst>
          </p:cNvPr>
          <p:cNvGrpSpPr/>
          <p:nvPr/>
        </p:nvGrpSpPr>
        <p:grpSpPr>
          <a:xfrm>
            <a:off x="205309" y="895350"/>
            <a:ext cx="8862491" cy="3507853"/>
            <a:chOff x="304800" y="1236104"/>
            <a:chExt cx="8862491" cy="3507853"/>
          </a:xfrm>
        </p:grpSpPr>
        <p:sp>
          <p:nvSpPr>
            <p:cNvPr id="3" name="Rectangle: Rounded Corners 53">
              <a:extLst>
                <a:ext uri="{FF2B5EF4-FFF2-40B4-BE49-F238E27FC236}">
                  <a16:creationId xmlns:a16="http://schemas.microsoft.com/office/drawing/2014/main" id="{F8BF4A6D-59F3-4D8D-A069-BABF3E5EEDE6}"/>
                </a:ext>
              </a:extLst>
            </p:cNvPr>
            <p:cNvSpPr/>
            <p:nvPr/>
          </p:nvSpPr>
          <p:spPr>
            <a:xfrm>
              <a:off x="326881" y="1236104"/>
              <a:ext cx="236740" cy="713232"/>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a:defRPr/>
              </a:pPr>
              <a:r>
                <a:rPr lang="en-US" sz="1050" b="1" dirty="0">
                  <a:solidFill>
                    <a:schemeClr val="accent5"/>
                  </a:solidFill>
                </a:rPr>
                <a:t>Outcome</a:t>
              </a:r>
            </a:p>
          </p:txBody>
        </p:sp>
        <p:sp>
          <p:nvSpPr>
            <p:cNvPr id="4" name="Rectangle: Rounded Corners 54">
              <a:extLst>
                <a:ext uri="{FF2B5EF4-FFF2-40B4-BE49-F238E27FC236}">
                  <a16:creationId xmlns:a16="http://schemas.microsoft.com/office/drawing/2014/main" id="{7001332E-BCEC-41D7-9EA2-B91EB6C894D9}"/>
                </a:ext>
              </a:extLst>
            </p:cNvPr>
            <p:cNvSpPr/>
            <p:nvPr/>
          </p:nvSpPr>
          <p:spPr>
            <a:xfrm>
              <a:off x="304800" y="2406213"/>
              <a:ext cx="236740" cy="966144"/>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a:defRPr/>
              </a:pPr>
              <a:r>
                <a:rPr lang="en-US" sz="1050" b="1" dirty="0">
                  <a:solidFill>
                    <a:schemeClr val="accent5"/>
                  </a:solidFill>
                </a:rPr>
                <a:t>Execution</a:t>
              </a:r>
            </a:p>
          </p:txBody>
        </p:sp>
        <p:sp>
          <p:nvSpPr>
            <p:cNvPr id="6" name="Arrow: Pentagon 4">
              <a:extLst>
                <a:ext uri="{FF2B5EF4-FFF2-40B4-BE49-F238E27FC236}">
                  <a16:creationId xmlns:a16="http://schemas.microsoft.com/office/drawing/2014/main" id="{5D3961F3-3AF3-4732-8AE8-286B024CD65B}"/>
                </a:ext>
              </a:extLst>
            </p:cNvPr>
            <p:cNvSpPr/>
            <p:nvPr/>
          </p:nvSpPr>
          <p:spPr>
            <a:xfrm>
              <a:off x="714133" y="1468485"/>
              <a:ext cx="1878720" cy="257628"/>
            </a:xfrm>
            <a:prstGeom prst="homePlate">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Data Preparation</a:t>
              </a:r>
            </a:p>
          </p:txBody>
        </p:sp>
        <p:cxnSp>
          <p:nvCxnSpPr>
            <p:cNvPr id="13" name="Straight Connector 12">
              <a:extLst>
                <a:ext uri="{FF2B5EF4-FFF2-40B4-BE49-F238E27FC236}">
                  <a16:creationId xmlns:a16="http://schemas.microsoft.com/office/drawing/2014/main" id="{5BC23340-1C4A-4AA1-AA5F-78E2B43B3095}"/>
                </a:ext>
              </a:extLst>
            </p:cNvPr>
            <p:cNvCxnSpPr>
              <a:cxnSpLocks/>
            </p:cNvCxnSpPr>
            <p:nvPr/>
          </p:nvCxnSpPr>
          <p:spPr>
            <a:xfrm>
              <a:off x="4724400" y="2266949"/>
              <a:ext cx="0" cy="1828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E3003BD-776F-4F73-BAB9-EFD5B14699C2}"/>
                </a:ext>
              </a:extLst>
            </p:cNvPr>
            <p:cNvSpPr/>
            <p:nvPr/>
          </p:nvSpPr>
          <p:spPr>
            <a:xfrm>
              <a:off x="646754" y="2357758"/>
              <a:ext cx="2037307" cy="519501"/>
            </a:xfrm>
            <a:prstGeom prst="rect">
              <a:avLst/>
            </a:prstGeom>
          </p:spPr>
          <p:txBody>
            <a:bodyPr wrap="square">
              <a:spAutoFit/>
            </a:bodyPr>
            <a:lstStyle/>
            <a:p>
              <a:pPr>
                <a:defRPr/>
              </a:pPr>
              <a:r>
                <a:rPr lang="en-US" sz="1200" b="1" dirty="0">
                  <a:latin typeface="Segoe UI"/>
                </a:rPr>
                <a:t>Outcome:</a:t>
              </a:r>
            </a:p>
            <a:p>
              <a:pPr>
                <a:defRPr/>
              </a:pPr>
              <a:r>
                <a:rPr lang="en-US" sz="788" dirty="0">
                  <a:latin typeface="Segoe UI"/>
                </a:rPr>
                <a:t>Clean and relevant data required for further steps</a:t>
              </a:r>
            </a:p>
          </p:txBody>
        </p:sp>
        <p:sp>
          <p:nvSpPr>
            <p:cNvPr id="16" name="Rectangle 15">
              <a:extLst>
                <a:ext uri="{FF2B5EF4-FFF2-40B4-BE49-F238E27FC236}">
                  <a16:creationId xmlns:a16="http://schemas.microsoft.com/office/drawing/2014/main" id="{6B89671A-CB24-4378-B27A-4CE74FCB1156}"/>
                </a:ext>
              </a:extLst>
            </p:cNvPr>
            <p:cNvSpPr/>
            <p:nvPr/>
          </p:nvSpPr>
          <p:spPr>
            <a:xfrm>
              <a:off x="646753" y="2788548"/>
              <a:ext cx="2151159" cy="1247008"/>
            </a:xfrm>
            <a:prstGeom prst="rect">
              <a:avLst/>
            </a:prstGeom>
          </p:spPr>
          <p:txBody>
            <a:bodyPr wrap="square">
              <a:spAutoFit/>
            </a:bodyPr>
            <a:lstStyle/>
            <a:p>
              <a:pPr>
                <a:defRPr/>
              </a:pPr>
              <a:r>
                <a:rPr lang="en-US" sz="1200" b="1" dirty="0">
                  <a:latin typeface="Segoe UI"/>
                </a:rPr>
                <a:t>Steps:</a:t>
              </a:r>
            </a:p>
            <a:p>
              <a:pPr marL="128588" indent="-128588">
                <a:buFont typeface="Arial" panose="020B0604020202020204" pitchFamily="34" charset="0"/>
                <a:buChar char="•"/>
                <a:defRPr/>
              </a:pPr>
              <a:r>
                <a:rPr lang="en-US" altLang="zh-CN" sz="788" dirty="0">
                  <a:latin typeface="Segoe UI"/>
                </a:rPr>
                <a:t>Merchant Leads data</a:t>
              </a:r>
            </a:p>
            <a:p>
              <a:pPr marL="471488" lvl="1" indent="-128588">
                <a:buFont typeface="Arial" panose="020B0604020202020204" pitchFamily="34" charset="0"/>
                <a:buChar char="•"/>
                <a:defRPr/>
              </a:pPr>
              <a:r>
                <a:rPr lang="en-US" sz="788" dirty="0">
                  <a:latin typeface="Segoe UI"/>
                </a:rPr>
                <a:t>Missing value treatment</a:t>
              </a:r>
            </a:p>
            <a:p>
              <a:pPr marL="471488" lvl="1" indent="-128588">
                <a:buFont typeface="Arial" panose="020B0604020202020204" pitchFamily="34" charset="0"/>
                <a:buChar char="•"/>
                <a:defRPr/>
              </a:pPr>
              <a:r>
                <a:rPr lang="en-US" sz="788" dirty="0">
                  <a:latin typeface="Segoe UI"/>
                </a:rPr>
                <a:t>Data exploration</a:t>
              </a:r>
            </a:p>
            <a:p>
              <a:pPr marL="471488" lvl="1" indent="-128588">
                <a:buFont typeface="Arial" panose="020B0604020202020204" pitchFamily="34" charset="0"/>
                <a:buChar char="•"/>
                <a:defRPr/>
              </a:pPr>
              <a:r>
                <a:rPr lang="en-US" sz="788" dirty="0">
                  <a:latin typeface="Segoe UI"/>
                </a:rPr>
                <a:t>Reshape data</a:t>
              </a:r>
            </a:p>
            <a:p>
              <a:pPr marL="128588" indent="-128588">
                <a:buFont typeface="Arial" panose="020B0604020202020204" pitchFamily="34" charset="0"/>
                <a:buChar char="•"/>
                <a:defRPr/>
              </a:pPr>
              <a:r>
                <a:rPr lang="en-US" sz="788" dirty="0">
                  <a:latin typeface="Segoe UI"/>
                </a:rPr>
                <a:t>Geographical data from API</a:t>
              </a:r>
            </a:p>
            <a:p>
              <a:pPr marL="471488" lvl="1" indent="-128588">
                <a:buFont typeface="Arial" panose="020B0604020202020204" pitchFamily="34" charset="0"/>
                <a:buChar char="•"/>
                <a:defRPr/>
              </a:pPr>
              <a:r>
                <a:rPr lang="en-US" sz="788" dirty="0">
                  <a:latin typeface="Segoe UI"/>
                </a:rPr>
                <a:t>Formatting data</a:t>
              </a:r>
            </a:p>
            <a:p>
              <a:pPr marL="471488" lvl="1" indent="-128588">
                <a:buFont typeface="Arial" panose="020B0604020202020204" pitchFamily="34" charset="0"/>
                <a:buChar char="•"/>
                <a:defRPr/>
              </a:pPr>
              <a:r>
                <a:rPr lang="en-US" sz="788" dirty="0">
                  <a:latin typeface="Segoe UI"/>
                </a:rPr>
                <a:t>Data exploration</a:t>
              </a:r>
            </a:p>
            <a:p>
              <a:pPr marL="447339" lvl="1" indent="-104439">
                <a:buFont typeface="Arial" panose="020B0604020202020204" pitchFamily="34" charset="0"/>
                <a:buChar char="•"/>
                <a:defRPr/>
              </a:pPr>
              <a:endParaRPr lang="en-US" sz="788" dirty="0">
                <a:latin typeface="Segoe UI"/>
              </a:endParaRPr>
            </a:p>
          </p:txBody>
        </p:sp>
        <p:cxnSp>
          <p:nvCxnSpPr>
            <p:cNvPr id="24" name="Straight Connector 23">
              <a:extLst>
                <a:ext uri="{FF2B5EF4-FFF2-40B4-BE49-F238E27FC236}">
                  <a16:creationId xmlns:a16="http://schemas.microsoft.com/office/drawing/2014/main" id="{36FAA685-8E86-476F-A806-DAFC2DDA734C}"/>
                </a:ext>
              </a:extLst>
            </p:cNvPr>
            <p:cNvCxnSpPr>
              <a:cxnSpLocks/>
            </p:cNvCxnSpPr>
            <p:nvPr/>
          </p:nvCxnSpPr>
          <p:spPr>
            <a:xfrm flipH="1">
              <a:off x="2590800" y="2266949"/>
              <a:ext cx="4780" cy="1828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99">
              <a:extLst>
                <a:ext uri="{FF2B5EF4-FFF2-40B4-BE49-F238E27FC236}">
                  <a16:creationId xmlns:a16="http://schemas.microsoft.com/office/drawing/2014/main" id="{CFAC7612-B866-4DF8-A99F-505D3D99D359}"/>
                </a:ext>
              </a:extLst>
            </p:cNvPr>
            <p:cNvSpPr/>
            <p:nvPr/>
          </p:nvSpPr>
          <p:spPr>
            <a:xfrm>
              <a:off x="304800" y="3876622"/>
              <a:ext cx="236740" cy="867335"/>
            </a:xfrm>
            <a:prstGeom prst="roundRect">
              <a:avLst>
                <a:gd name="adj" fmla="val 10174"/>
              </a:avLst>
            </a:prstGeom>
            <a:noFill/>
            <a:ln>
              <a:noFill/>
            </a:ln>
          </p:spPr>
          <p:style>
            <a:lnRef idx="2">
              <a:schemeClr val="accent5"/>
            </a:lnRef>
            <a:fillRef idx="1">
              <a:schemeClr val="lt1"/>
            </a:fillRef>
            <a:effectRef idx="0">
              <a:schemeClr val="accent5"/>
            </a:effectRef>
            <a:fontRef idx="minor">
              <a:schemeClr val="dk1"/>
            </a:fontRef>
          </p:style>
          <p:txBody>
            <a:bodyPr vert="vert270" rtlCol="0" anchor="ctr"/>
            <a:lstStyle/>
            <a:p>
              <a:pPr>
                <a:defRPr/>
              </a:pPr>
              <a:r>
                <a:rPr lang="en-US" sz="1050" b="1" dirty="0">
                  <a:solidFill>
                    <a:schemeClr val="accent5"/>
                  </a:solidFill>
                </a:rPr>
                <a:t>Tools</a:t>
              </a:r>
            </a:p>
            <a:p>
              <a:pPr>
                <a:defRPr/>
              </a:pPr>
              <a:r>
                <a:rPr lang="en-US" sz="1050" b="1" dirty="0">
                  <a:solidFill>
                    <a:schemeClr val="accent5"/>
                  </a:solidFill>
                </a:rPr>
                <a:t>/Algorithms</a:t>
              </a:r>
            </a:p>
          </p:txBody>
        </p:sp>
        <p:sp>
          <p:nvSpPr>
            <p:cNvPr id="44" name="Rectangle: Rounded Corners 126">
              <a:extLst>
                <a:ext uri="{FF2B5EF4-FFF2-40B4-BE49-F238E27FC236}">
                  <a16:creationId xmlns:a16="http://schemas.microsoft.com/office/drawing/2014/main" id="{9DDF862F-2FCD-4FE2-8040-9C5A563F58A8}"/>
                </a:ext>
              </a:extLst>
            </p:cNvPr>
            <p:cNvSpPr/>
            <p:nvPr/>
          </p:nvSpPr>
          <p:spPr>
            <a:xfrm>
              <a:off x="762000" y="4136768"/>
              <a:ext cx="1728216" cy="564343"/>
            </a:xfrm>
            <a:prstGeom prst="roundRect">
              <a:avLst>
                <a:gd name="adj" fmla="val 10174"/>
              </a:avLst>
            </a:prstGeom>
            <a:solidFill>
              <a:schemeClr val="accent5"/>
            </a:solidFill>
            <a:ln>
              <a:noFill/>
            </a:ln>
          </p:spPr>
          <p:style>
            <a:lnRef idx="2">
              <a:schemeClr val="accent5"/>
            </a:lnRef>
            <a:fillRef idx="1">
              <a:schemeClr val="lt1"/>
            </a:fillRef>
            <a:effectRef idx="0">
              <a:schemeClr val="accent5"/>
            </a:effectRef>
            <a:fontRef idx="minor">
              <a:schemeClr val="dk1"/>
            </a:fontRef>
          </p:style>
          <p:txBody>
            <a:bodyPr vert="horz" rtlCol="0" anchor="ctr"/>
            <a:lstStyle/>
            <a:p>
              <a:pPr marL="104439" indent="-104439">
                <a:buFont typeface="Arial" panose="020B0604020202020204" pitchFamily="34" charset="0"/>
                <a:buChar char="•"/>
                <a:defRPr/>
              </a:pPr>
              <a:r>
                <a:rPr lang="fr-FR" sz="788" b="1" i="1" dirty="0" err="1">
                  <a:solidFill>
                    <a:prstClr val="white"/>
                  </a:solidFill>
                </a:rPr>
                <a:t>Exploratory</a:t>
              </a:r>
              <a:r>
                <a:rPr lang="fr-FR" sz="788" b="1" i="1" dirty="0">
                  <a:solidFill>
                    <a:prstClr val="white"/>
                  </a:solidFill>
                </a:rPr>
                <a:t> Data </a:t>
              </a:r>
              <a:r>
                <a:rPr lang="fr-FR" sz="788" b="1" i="1" dirty="0" err="1">
                  <a:solidFill>
                    <a:prstClr val="white"/>
                  </a:solidFill>
                </a:rPr>
                <a:t>Analysis</a:t>
              </a:r>
              <a:endParaRPr lang="fr-FR" sz="788" b="1" i="1" dirty="0">
                <a:solidFill>
                  <a:prstClr val="white"/>
                </a:solidFill>
              </a:endParaRPr>
            </a:p>
            <a:p>
              <a:pPr marL="104439" indent="-104439">
                <a:buFont typeface="Arial" panose="020B0604020202020204" pitchFamily="34" charset="0"/>
                <a:buChar char="•"/>
                <a:defRPr/>
              </a:pPr>
              <a:r>
                <a:rPr lang="fr-FR" sz="788" b="1" i="1" dirty="0">
                  <a:solidFill>
                    <a:prstClr val="white"/>
                  </a:solidFill>
                </a:rPr>
                <a:t>Data </a:t>
              </a:r>
              <a:r>
                <a:rPr lang="fr-FR" sz="788" b="1" i="1" dirty="0" err="1">
                  <a:solidFill>
                    <a:prstClr val="white"/>
                  </a:solidFill>
                </a:rPr>
                <a:t>Wrangling</a:t>
              </a:r>
              <a:endParaRPr lang="fr-FR" sz="788" b="1" i="1" dirty="0">
                <a:solidFill>
                  <a:prstClr val="white"/>
                </a:solidFill>
              </a:endParaRPr>
            </a:p>
          </p:txBody>
        </p:sp>
        <p:grpSp>
          <p:nvGrpSpPr>
            <p:cNvPr id="2" name="Group 1">
              <a:extLst>
                <a:ext uri="{FF2B5EF4-FFF2-40B4-BE49-F238E27FC236}">
                  <a16:creationId xmlns:a16="http://schemas.microsoft.com/office/drawing/2014/main" id="{D18A06A4-90F9-4D99-BC25-3D5163D87E50}"/>
                </a:ext>
              </a:extLst>
            </p:cNvPr>
            <p:cNvGrpSpPr/>
            <p:nvPr/>
          </p:nvGrpSpPr>
          <p:grpSpPr>
            <a:xfrm>
              <a:off x="2667000" y="1468485"/>
              <a:ext cx="2240743" cy="3213385"/>
              <a:chOff x="2918602" y="1468485"/>
              <a:chExt cx="2240743" cy="3213385"/>
            </a:xfrm>
          </p:grpSpPr>
          <p:sp>
            <p:nvSpPr>
              <p:cNvPr id="7" name="Arrow: Chevron 68">
                <a:extLst>
                  <a:ext uri="{FF2B5EF4-FFF2-40B4-BE49-F238E27FC236}">
                    <a16:creationId xmlns:a16="http://schemas.microsoft.com/office/drawing/2014/main" id="{F4AF0628-9EEF-4943-9787-0E4750557930}"/>
                  </a:ext>
                </a:extLst>
              </p:cNvPr>
              <p:cNvSpPr/>
              <p:nvPr/>
            </p:nvSpPr>
            <p:spPr>
              <a:xfrm>
                <a:off x="3001146" y="1468485"/>
                <a:ext cx="2050004" cy="257628"/>
              </a:xfrm>
              <a:prstGeom prst="chevron">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Priority Assignment</a:t>
                </a:r>
              </a:p>
            </p:txBody>
          </p:sp>
          <p:sp>
            <p:nvSpPr>
              <p:cNvPr id="17" name="Rectangle 16">
                <a:extLst>
                  <a:ext uri="{FF2B5EF4-FFF2-40B4-BE49-F238E27FC236}">
                    <a16:creationId xmlns:a16="http://schemas.microsoft.com/office/drawing/2014/main" id="{CF072579-72DA-43E5-A575-C4B607507648}"/>
                  </a:ext>
                </a:extLst>
              </p:cNvPr>
              <p:cNvSpPr/>
              <p:nvPr/>
            </p:nvSpPr>
            <p:spPr>
              <a:xfrm>
                <a:off x="2918602" y="2800963"/>
                <a:ext cx="2240743" cy="982064"/>
              </a:xfrm>
              <a:prstGeom prst="rect">
                <a:avLst/>
              </a:prstGeom>
            </p:spPr>
            <p:txBody>
              <a:bodyPr wrap="square">
                <a:spAutoFit/>
              </a:bodyPr>
              <a:lstStyle/>
              <a:p>
                <a:pPr>
                  <a:defRPr/>
                </a:pPr>
                <a:r>
                  <a:rPr lang="en-US" sz="1200" b="1" dirty="0">
                    <a:latin typeface="Segoe UI"/>
                  </a:rPr>
                  <a:t>Steps:</a:t>
                </a:r>
              </a:p>
              <a:p>
                <a:pPr marL="104439" indent="-104439">
                  <a:lnSpc>
                    <a:spcPct val="150000"/>
                  </a:lnSpc>
                  <a:buFont typeface="Arial" panose="020B0604020202020204" pitchFamily="34" charset="0"/>
                  <a:buChar char="•"/>
                  <a:defRPr/>
                </a:pPr>
                <a:r>
                  <a:rPr lang="en-US" sz="788" dirty="0">
                    <a:latin typeface="Segoe UI"/>
                  </a:rPr>
                  <a:t>Feature selection</a:t>
                </a:r>
              </a:p>
              <a:p>
                <a:pPr marL="104439" indent="-104439">
                  <a:lnSpc>
                    <a:spcPct val="150000"/>
                  </a:lnSpc>
                  <a:buFont typeface="Arial" panose="020B0604020202020204" pitchFamily="34" charset="0"/>
                  <a:buChar char="•"/>
                  <a:defRPr/>
                </a:pPr>
                <a:r>
                  <a:rPr lang="en-US" sz="788" dirty="0">
                    <a:latin typeface="Segoe UI"/>
                  </a:rPr>
                  <a:t>Clustering the merchant leads </a:t>
                </a:r>
              </a:p>
              <a:p>
                <a:pPr marL="104439" indent="-104439">
                  <a:lnSpc>
                    <a:spcPct val="150000"/>
                  </a:lnSpc>
                  <a:buFont typeface="Arial" panose="020B0604020202020204" pitchFamily="34" charset="0"/>
                  <a:buChar char="•"/>
                  <a:defRPr/>
                </a:pPr>
                <a:r>
                  <a:rPr lang="en-US" sz="788" dirty="0">
                    <a:latin typeface="Segoe UI"/>
                  </a:rPr>
                  <a:t>Assigning priority to the leads based on cluster analysis</a:t>
                </a:r>
              </a:p>
            </p:txBody>
          </p:sp>
          <p:sp>
            <p:nvSpPr>
              <p:cNvPr id="18" name="Rectangle 17">
                <a:extLst>
                  <a:ext uri="{FF2B5EF4-FFF2-40B4-BE49-F238E27FC236}">
                    <a16:creationId xmlns:a16="http://schemas.microsoft.com/office/drawing/2014/main" id="{65C3D55B-3B23-4AE9-B933-0543FEDDB003}"/>
                  </a:ext>
                </a:extLst>
              </p:cNvPr>
              <p:cNvSpPr/>
              <p:nvPr/>
            </p:nvSpPr>
            <p:spPr>
              <a:xfrm>
                <a:off x="2920661" y="2360385"/>
                <a:ext cx="1945130" cy="398251"/>
              </a:xfrm>
              <a:prstGeom prst="rect">
                <a:avLst/>
              </a:prstGeom>
            </p:spPr>
            <p:txBody>
              <a:bodyPr wrap="square">
                <a:spAutoFit/>
              </a:bodyPr>
              <a:lstStyle/>
              <a:p>
                <a:pPr>
                  <a:defRPr/>
                </a:pPr>
                <a:r>
                  <a:rPr lang="en-US" sz="1200" b="1" dirty="0">
                    <a:latin typeface="Segoe UI"/>
                  </a:rPr>
                  <a:t>Outcome:</a:t>
                </a:r>
              </a:p>
              <a:p>
                <a:pPr>
                  <a:defRPr/>
                </a:pPr>
                <a:r>
                  <a:rPr lang="en-US" sz="788" dirty="0">
                    <a:latin typeface="Segoe UI"/>
                  </a:rPr>
                  <a:t>Prioritized Merchant Leads</a:t>
                </a:r>
              </a:p>
            </p:txBody>
          </p:sp>
          <p:sp>
            <p:nvSpPr>
              <p:cNvPr id="36" name="Rectangle: Rounded Corners 126">
                <a:extLst>
                  <a:ext uri="{FF2B5EF4-FFF2-40B4-BE49-F238E27FC236}">
                    <a16:creationId xmlns:a16="http://schemas.microsoft.com/office/drawing/2014/main" id="{0543AC7A-FFBD-46C8-82E9-D9A51FCAB1A5}"/>
                  </a:ext>
                </a:extLst>
              </p:cNvPr>
              <p:cNvSpPr/>
              <p:nvPr/>
            </p:nvSpPr>
            <p:spPr>
              <a:xfrm>
                <a:off x="3008894" y="4117527"/>
                <a:ext cx="1728216" cy="564343"/>
              </a:xfrm>
              <a:prstGeom prst="roundRect">
                <a:avLst>
                  <a:gd name="adj" fmla="val 10174"/>
                </a:avLst>
              </a:prstGeom>
              <a:solidFill>
                <a:schemeClr val="accent5"/>
              </a:solidFill>
              <a:ln>
                <a:noFill/>
              </a:ln>
            </p:spPr>
            <p:style>
              <a:lnRef idx="2">
                <a:schemeClr val="accent5"/>
              </a:lnRef>
              <a:fillRef idx="1">
                <a:schemeClr val="lt1"/>
              </a:fillRef>
              <a:effectRef idx="0">
                <a:schemeClr val="accent5"/>
              </a:effectRef>
              <a:fontRef idx="minor">
                <a:schemeClr val="dk1"/>
              </a:fontRef>
            </p:style>
            <p:txBody>
              <a:bodyPr vert="horz" rtlCol="0" anchor="ctr"/>
              <a:lstStyle/>
              <a:p>
                <a:pPr marL="104439" indent="-104439">
                  <a:buFont typeface="Arial" panose="020B0604020202020204" pitchFamily="34" charset="0"/>
                  <a:buChar char="•"/>
                  <a:defRPr/>
                </a:pPr>
                <a:r>
                  <a:rPr lang="fr-FR" sz="788" b="1" i="1" dirty="0" err="1">
                    <a:solidFill>
                      <a:prstClr val="white"/>
                    </a:solidFill>
                  </a:rPr>
                  <a:t>Feature</a:t>
                </a:r>
                <a:r>
                  <a:rPr lang="fr-FR" sz="788" b="1" i="1" dirty="0">
                    <a:solidFill>
                      <a:prstClr val="white"/>
                    </a:solidFill>
                  </a:rPr>
                  <a:t> </a:t>
                </a:r>
                <a:r>
                  <a:rPr lang="fr-FR" sz="788" b="1" i="1" dirty="0" err="1">
                    <a:solidFill>
                      <a:prstClr val="white"/>
                    </a:solidFill>
                  </a:rPr>
                  <a:t>Selection</a:t>
                </a:r>
                <a:endParaRPr lang="fr-FR" sz="788" b="1" i="1" dirty="0">
                  <a:solidFill>
                    <a:prstClr val="white"/>
                  </a:solidFill>
                </a:endParaRPr>
              </a:p>
              <a:p>
                <a:pPr marL="104439" indent="-104439">
                  <a:buFont typeface="Arial" panose="020B0604020202020204" pitchFamily="34" charset="0"/>
                  <a:buChar char="•"/>
                  <a:defRPr/>
                </a:pPr>
                <a:r>
                  <a:rPr lang="fr-FR" sz="788" b="1" i="1" dirty="0">
                    <a:solidFill>
                      <a:prstClr val="white"/>
                    </a:solidFill>
                  </a:rPr>
                  <a:t>k- </a:t>
                </a:r>
                <a:r>
                  <a:rPr lang="fr-FR" sz="788" b="1" i="1" dirty="0" err="1">
                    <a:solidFill>
                      <a:prstClr val="white"/>
                    </a:solidFill>
                  </a:rPr>
                  <a:t>means</a:t>
                </a:r>
                <a:r>
                  <a:rPr lang="fr-FR" sz="788" b="1" i="1" dirty="0">
                    <a:solidFill>
                      <a:prstClr val="white"/>
                    </a:solidFill>
                  </a:rPr>
                  <a:t> Clustering</a:t>
                </a:r>
              </a:p>
            </p:txBody>
          </p:sp>
          <p:pic>
            <p:nvPicPr>
              <p:cNvPr id="5" name="Picture 4" descr="A drawing of a person&#10;&#10;Description automatically generated">
                <a:extLst>
                  <a:ext uri="{FF2B5EF4-FFF2-40B4-BE49-F238E27FC236}">
                    <a16:creationId xmlns:a16="http://schemas.microsoft.com/office/drawing/2014/main" id="{A5176E5A-FBF8-4352-AB5D-44D87CEFC61C}"/>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23256" y="1764051"/>
                <a:ext cx="773513" cy="562726"/>
              </a:xfrm>
              <a:prstGeom prst="rect">
                <a:avLst/>
              </a:prstGeom>
            </p:spPr>
          </p:pic>
        </p:grpSp>
        <p:pic>
          <p:nvPicPr>
            <p:cNvPr id="12" name="Picture 11" descr="A picture containing vector graphics&#10;&#10;Description automatically generated">
              <a:extLst>
                <a:ext uri="{FF2B5EF4-FFF2-40B4-BE49-F238E27FC236}">
                  <a16:creationId xmlns:a16="http://schemas.microsoft.com/office/drawing/2014/main" id="{A5C051A9-CE5C-4837-BB63-24AB1E4D200B}"/>
                </a:ext>
              </a:extLst>
            </p:cNvPr>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52118" y="1754324"/>
              <a:ext cx="620117" cy="600628"/>
            </a:xfrm>
            <a:prstGeom prst="rect">
              <a:avLst/>
            </a:prstGeom>
          </p:spPr>
        </p:pic>
        <p:grpSp>
          <p:nvGrpSpPr>
            <p:cNvPr id="10" name="Group 9">
              <a:extLst>
                <a:ext uri="{FF2B5EF4-FFF2-40B4-BE49-F238E27FC236}">
                  <a16:creationId xmlns:a16="http://schemas.microsoft.com/office/drawing/2014/main" id="{4CA9449E-8810-4191-87CF-F4BC6F597162}"/>
                </a:ext>
              </a:extLst>
            </p:cNvPr>
            <p:cNvGrpSpPr/>
            <p:nvPr/>
          </p:nvGrpSpPr>
          <p:grpSpPr>
            <a:xfrm>
              <a:off x="4838500" y="1468485"/>
              <a:ext cx="2093249" cy="3211871"/>
              <a:chOff x="5293678" y="1469999"/>
              <a:chExt cx="2093249" cy="3211871"/>
            </a:xfrm>
          </p:grpSpPr>
          <p:sp>
            <p:nvSpPr>
              <p:cNvPr id="8" name="Arrow: Chevron 69">
                <a:extLst>
                  <a:ext uri="{FF2B5EF4-FFF2-40B4-BE49-F238E27FC236}">
                    <a16:creationId xmlns:a16="http://schemas.microsoft.com/office/drawing/2014/main" id="{9A174922-CD51-48AC-AFB8-16F592E7E959}"/>
                  </a:ext>
                </a:extLst>
              </p:cNvPr>
              <p:cNvSpPr/>
              <p:nvPr/>
            </p:nvSpPr>
            <p:spPr>
              <a:xfrm>
                <a:off x="5441739" y="1469999"/>
                <a:ext cx="1945188" cy="257628"/>
              </a:xfrm>
              <a:prstGeom prst="chevron">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Route Optimization</a:t>
                </a:r>
              </a:p>
            </p:txBody>
          </p:sp>
          <p:sp>
            <p:nvSpPr>
              <p:cNvPr id="19" name="Rectangle 18">
                <a:extLst>
                  <a:ext uri="{FF2B5EF4-FFF2-40B4-BE49-F238E27FC236}">
                    <a16:creationId xmlns:a16="http://schemas.microsoft.com/office/drawing/2014/main" id="{55D0268D-5800-434C-B37F-66A7D8F39CD1}"/>
                  </a:ext>
                </a:extLst>
              </p:cNvPr>
              <p:cNvSpPr/>
              <p:nvPr/>
            </p:nvSpPr>
            <p:spPr>
              <a:xfrm>
                <a:off x="5293678" y="2803918"/>
                <a:ext cx="2093249" cy="982064"/>
              </a:xfrm>
              <a:prstGeom prst="rect">
                <a:avLst/>
              </a:prstGeom>
            </p:spPr>
            <p:txBody>
              <a:bodyPr wrap="square">
                <a:spAutoFit/>
              </a:bodyPr>
              <a:lstStyle/>
              <a:p>
                <a:pPr>
                  <a:defRPr/>
                </a:pPr>
                <a:r>
                  <a:rPr lang="en-US" sz="1200" b="1" dirty="0">
                    <a:latin typeface="Segoe UI"/>
                  </a:rPr>
                  <a:t>Steps:</a:t>
                </a:r>
              </a:p>
              <a:p>
                <a:pPr marL="104439" indent="-104439">
                  <a:lnSpc>
                    <a:spcPct val="150000"/>
                  </a:lnSpc>
                  <a:buFont typeface="Arial" panose="020B0604020202020204" pitchFamily="34" charset="0"/>
                  <a:buChar char="•"/>
                  <a:defRPr/>
                </a:pPr>
                <a:r>
                  <a:rPr lang="en-US" sz="788" dirty="0">
                    <a:latin typeface="Segoe UI"/>
                  </a:rPr>
                  <a:t>Formulate penalty function based on distance and priority </a:t>
                </a:r>
              </a:p>
              <a:p>
                <a:pPr marL="104439" indent="-104439">
                  <a:lnSpc>
                    <a:spcPct val="150000"/>
                  </a:lnSpc>
                  <a:buFont typeface="Arial" panose="020B0604020202020204" pitchFamily="34" charset="0"/>
                  <a:buChar char="•"/>
                  <a:defRPr/>
                </a:pPr>
                <a:r>
                  <a:rPr lang="en-US" sz="788" dirty="0">
                    <a:latin typeface="Segoe UI"/>
                  </a:rPr>
                  <a:t>Optimize the route for each salesperson based on the above penalty function</a:t>
                </a:r>
              </a:p>
            </p:txBody>
          </p:sp>
          <p:sp>
            <p:nvSpPr>
              <p:cNvPr id="20" name="Rectangle 19">
                <a:extLst>
                  <a:ext uri="{FF2B5EF4-FFF2-40B4-BE49-F238E27FC236}">
                    <a16:creationId xmlns:a16="http://schemas.microsoft.com/office/drawing/2014/main" id="{1D83DC65-1419-4FA0-8145-E5784575A58E}"/>
                  </a:ext>
                </a:extLst>
              </p:cNvPr>
              <p:cNvSpPr/>
              <p:nvPr/>
            </p:nvSpPr>
            <p:spPr>
              <a:xfrm>
                <a:off x="5301290" y="2365441"/>
                <a:ext cx="2009249" cy="519501"/>
              </a:xfrm>
              <a:prstGeom prst="rect">
                <a:avLst/>
              </a:prstGeom>
            </p:spPr>
            <p:txBody>
              <a:bodyPr wrap="square">
                <a:spAutoFit/>
              </a:bodyPr>
              <a:lstStyle/>
              <a:p>
                <a:pPr>
                  <a:defRPr/>
                </a:pPr>
                <a:r>
                  <a:rPr lang="en-US" sz="1200" b="1" dirty="0">
                    <a:latin typeface="Segoe UI"/>
                  </a:rPr>
                  <a:t>Outcome:</a:t>
                </a:r>
              </a:p>
              <a:p>
                <a:pPr>
                  <a:defRPr/>
                </a:pPr>
                <a:r>
                  <a:rPr lang="en-US" sz="788" dirty="0">
                    <a:latin typeface="Segoe UI"/>
                  </a:rPr>
                  <a:t>Optimized route to maximize coverage of relevant merchant leads</a:t>
                </a:r>
              </a:p>
            </p:txBody>
          </p:sp>
          <p:sp>
            <p:nvSpPr>
              <p:cNvPr id="37" name="Rectangle: Rounded Corners 127">
                <a:extLst>
                  <a:ext uri="{FF2B5EF4-FFF2-40B4-BE49-F238E27FC236}">
                    <a16:creationId xmlns:a16="http://schemas.microsoft.com/office/drawing/2014/main" id="{175C5EA6-4CC0-4AC4-B87C-D6E44F601B85}"/>
                  </a:ext>
                </a:extLst>
              </p:cNvPr>
              <p:cNvSpPr/>
              <p:nvPr/>
            </p:nvSpPr>
            <p:spPr>
              <a:xfrm>
                <a:off x="5360810" y="4117527"/>
                <a:ext cx="1728216" cy="564343"/>
              </a:xfrm>
              <a:prstGeom prst="roundRect">
                <a:avLst>
                  <a:gd name="adj" fmla="val 10174"/>
                </a:avLst>
              </a:prstGeom>
              <a:solidFill>
                <a:schemeClr val="accent5"/>
              </a:solidFill>
              <a:ln>
                <a:noFill/>
              </a:ln>
            </p:spPr>
            <p:style>
              <a:lnRef idx="2">
                <a:schemeClr val="accent5"/>
              </a:lnRef>
              <a:fillRef idx="1">
                <a:schemeClr val="lt1"/>
              </a:fillRef>
              <a:effectRef idx="0">
                <a:schemeClr val="accent5"/>
              </a:effectRef>
              <a:fontRef idx="minor">
                <a:schemeClr val="dk1"/>
              </a:fontRef>
            </p:style>
            <p:txBody>
              <a:bodyPr vert="horz" rtlCol="0" anchor="ctr"/>
              <a:lstStyle/>
              <a:p>
                <a:pPr marL="104439" indent="-104439">
                  <a:buFont typeface="Arial" panose="020B0604020202020204" pitchFamily="34" charset="0"/>
                  <a:buChar char="•"/>
                  <a:defRPr/>
                </a:pPr>
                <a:r>
                  <a:rPr lang="en-US" sz="788" b="1" i="1" dirty="0">
                    <a:solidFill>
                      <a:prstClr val="white"/>
                    </a:solidFill>
                  </a:rPr>
                  <a:t>Genetic Algorithms</a:t>
                </a:r>
              </a:p>
            </p:txBody>
          </p:sp>
          <p:pic>
            <p:nvPicPr>
              <p:cNvPr id="22" name="Picture 21" descr="A close up of a map&#10;&#10;Description automatically generated">
                <a:extLst>
                  <a:ext uri="{FF2B5EF4-FFF2-40B4-BE49-F238E27FC236}">
                    <a16:creationId xmlns:a16="http://schemas.microsoft.com/office/drawing/2014/main" id="{2D1601B0-7048-4259-AACE-3C783EFE681E}"/>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46043" y="1803426"/>
                <a:ext cx="1004122" cy="606656"/>
              </a:xfrm>
              <a:prstGeom prst="rect">
                <a:avLst/>
              </a:prstGeom>
            </p:spPr>
          </p:pic>
        </p:grpSp>
        <p:cxnSp>
          <p:nvCxnSpPr>
            <p:cNvPr id="26" name="Straight Connector 25">
              <a:extLst>
                <a:ext uri="{FF2B5EF4-FFF2-40B4-BE49-F238E27FC236}">
                  <a16:creationId xmlns:a16="http://schemas.microsoft.com/office/drawing/2014/main" id="{4612974E-332E-4F4C-8371-55AD5B2E9664}"/>
                </a:ext>
              </a:extLst>
            </p:cNvPr>
            <p:cNvCxnSpPr>
              <a:cxnSpLocks/>
            </p:cNvCxnSpPr>
            <p:nvPr/>
          </p:nvCxnSpPr>
          <p:spPr>
            <a:xfrm>
              <a:off x="6904457" y="2266949"/>
              <a:ext cx="0" cy="1828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D34DB69-99C0-47FB-B90D-DEF0F992FBCD}"/>
                </a:ext>
              </a:extLst>
            </p:cNvPr>
            <p:cNvGrpSpPr/>
            <p:nvPr/>
          </p:nvGrpSpPr>
          <p:grpSpPr>
            <a:xfrm>
              <a:off x="6934200" y="1468485"/>
              <a:ext cx="2100861" cy="3211871"/>
              <a:chOff x="6974551" y="1622399"/>
              <a:chExt cx="2100861" cy="3211871"/>
            </a:xfrm>
          </p:grpSpPr>
          <p:sp>
            <p:nvSpPr>
              <p:cNvPr id="25" name="Arrow: Chevron 69">
                <a:extLst>
                  <a:ext uri="{FF2B5EF4-FFF2-40B4-BE49-F238E27FC236}">
                    <a16:creationId xmlns:a16="http://schemas.microsoft.com/office/drawing/2014/main" id="{03976819-16BA-48FD-9749-8162477F5095}"/>
                  </a:ext>
                </a:extLst>
              </p:cNvPr>
              <p:cNvSpPr/>
              <p:nvPr/>
            </p:nvSpPr>
            <p:spPr>
              <a:xfrm>
                <a:off x="7122612" y="1622399"/>
                <a:ext cx="1945188" cy="257628"/>
              </a:xfrm>
              <a:prstGeom prst="chevron">
                <a:avLst/>
              </a:prstGeom>
              <a:solidFill>
                <a:schemeClr val="accent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27852" tIns="27852" rIns="27852" bIns="27852" numCol="1" spcCol="0" rtlCol="0" fromWordArt="0" anchor="ctr" anchorCtr="0" forceAA="0" compatLnSpc="1">
                <a:prstTxWarp prst="textNoShape">
                  <a:avLst/>
                </a:prstTxWarp>
                <a:noAutofit/>
              </a:bodyPr>
              <a:lstStyle/>
              <a:p>
                <a:pPr eaLnBrk="1" hangingPunct="1">
                  <a:spcBef>
                    <a:spcPct val="100000"/>
                  </a:spcBef>
                  <a:buClrTx/>
                  <a:buFontTx/>
                  <a:buNone/>
                  <a:defRPr/>
                </a:pPr>
                <a:r>
                  <a:rPr lang="en-US" sz="1200" b="1" dirty="0">
                    <a:solidFill>
                      <a:prstClr val="white"/>
                    </a:solidFill>
                    <a:latin typeface="Segoe UI Light"/>
                    <a:cs typeface="Calibri" panose="020F0502020204030204" pitchFamily="34" charset="0"/>
                  </a:rPr>
                  <a:t>Optimized Call Plan</a:t>
                </a:r>
              </a:p>
            </p:txBody>
          </p:sp>
          <p:sp>
            <p:nvSpPr>
              <p:cNvPr id="27" name="Rectangle 26">
                <a:extLst>
                  <a:ext uri="{FF2B5EF4-FFF2-40B4-BE49-F238E27FC236}">
                    <a16:creationId xmlns:a16="http://schemas.microsoft.com/office/drawing/2014/main" id="{E673B177-CEF8-4A4A-95F5-0BCA359FB859}"/>
                  </a:ext>
                </a:extLst>
              </p:cNvPr>
              <p:cNvSpPr/>
              <p:nvPr/>
            </p:nvSpPr>
            <p:spPr>
              <a:xfrm>
                <a:off x="6974551" y="2956318"/>
                <a:ext cx="2093249" cy="1163973"/>
              </a:xfrm>
              <a:prstGeom prst="rect">
                <a:avLst/>
              </a:prstGeom>
            </p:spPr>
            <p:txBody>
              <a:bodyPr wrap="square">
                <a:spAutoFit/>
              </a:bodyPr>
              <a:lstStyle/>
              <a:p>
                <a:pPr>
                  <a:defRPr/>
                </a:pPr>
                <a:r>
                  <a:rPr lang="en-US" sz="1200" b="1" dirty="0">
                    <a:latin typeface="Segoe UI"/>
                  </a:rPr>
                  <a:t>Steps:</a:t>
                </a:r>
              </a:p>
              <a:p>
                <a:pPr marL="104439" indent="-104439">
                  <a:lnSpc>
                    <a:spcPct val="150000"/>
                  </a:lnSpc>
                  <a:buFont typeface="Arial" panose="020B0604020202020204" pitchFamily="34" charset="0"/>
                  <a:buChar char="•"/>
                  <a:defRPr/>
                </a:pPr>
                <a:r>
                  <a:rPr lang="en-US" sz="788" dirty="0">
                    <a:latin typeface="Segoe UI"/>
                  </a:rPr>
                  <a:t>Visualize the routes for each sales person</a:t>
                </a:r>
              </a:p>
              <a:p>
                <a:pPr marL="104439" indent="-104439">
                  <a:lnSpc>
                    <a:spcPct val="150000"/>
                  </a:lnSpc>
                  <a:buFont typeface="Arial" panose="020B0604020202020204" pitchFamily="34" charset="0"/>
                  <a:buChar char="•"/>
                  <a:defRPr/>
                </a:pPr>
                <a:r>
                  <a:rPr lang="en-US" sz="788" dirty="0">
                    <a:latin typeface="Segoe UI"/>
                  </a:rPr>
                  <a:t>Aggregate to various levels such as city, state and country level for holistic management</a:t>
                </a:r>
              </a:p>
            </p:txBody>
          </p:sp>
          <p:sp>
            <p:nvSpPr>
              <p:cNvPr id="28" name="Rectangle 27">
                <a:extLst>
                  <a:ext uri="{FF2B5EF4-FFF2-40B4-BE49-F238E27FC236}">
                    <a16:creationId xmlns:a16="http://schemas.microsoft.com/office/drawing/2014/main" id="{7C8AF186-8AA8-4E10-8033-B6464877F90B}"/>
                  </a:ext>
                </a:extLst>
              </p:cNvPr>
              <p:cNvSpPr/>
              <p:nvPr/>
            </p:nvSpPr>
            <p:spPr>
              <a:xfrm>
                <a:off x="6982163" y="2517841"/>
                <a:ext cx="2093249" cy="519501"/>
              </a:xfrm>
              <a:prstGeom prst="rect">
                <a:avLst/>
              </a:prstGeom>
            </p:spPr>
            <p:txBody>
              <a:bodyPr wrap="square">
                <a:spAutoFit/>
              </a:bodyPr>
              <a:lstStyle/>
              <a:p>
                <a:pPr>
                  <a:defRPr/>
                </a:pPr>
                <a:r>
                  <a:rPr lang="en-US" sz="1200" b="1" dirty="0">
                    <a:latin typeface="Segoe UI"/>
                  </a:rPr>
                  <a:t>Outcome:</a:t>
                </a:r>
              </a:p>
              <a:p>
                <a:pPr>
                  <a:defRPr/>
                </a:pPr>
                <a:r>
                  <a:rPr lang="en-US" sz="788" dirty="0">
                    <a:latin typeface="Segoe UI"/>
                  </a:rPr>
                  <a:t>Detailed call plan at different levels ranging from the country up to sales person</a:t>
                </a:r>
              </a:p>
            </p:txBody>
          </p:sp>
          <p:sp>
            <p:nvSpPr>
              <p:cNvPr id="29" name="Rectangle: Rounded Corners 127">
                <a:extLst>
                  <a:ext uri="{FF2B5EF4-FFF2-40B4-BE49-F238E27FC236}">
                    <a16:creationId xmlns:a16="http://schemas.microsoft.com/office/drawing/2014/main" id="{F14E8522-71A3-488A-A71C-AF08D50EC362}"/>
                  </a:ext>
                </a:extLst>
              </p:cNvPr>
              <p:cNvSpPr/>
              <p:nvPr/>
            </p:nvSpPr>
            <p:spPr>
              <a:xfrm>
                <a:off x="7041683" y="4269927"/>
                <a:ext cx="1728216" cy="564343"/>
              </a:xfrm>
              <a:prstGeom prst="roundRect">
                <a:avLst>
                  <a:gd name="adj" fmla="val 10174"/>
                </a:avLst>
              </a:prstGeom>
              <a:solidFill>
                <a:schemeClr val="accent5"/>
              </a:solidFill>
              <a:ln>
                <a:noFill/>
              </a:ln>
            </p:spPr>
            <p:style>
              <a:lnRef idx="2">
                <a:schemeClr val="accent5"/>
              </a:lnRef>
              <a:fillRef idx="1">
                <a:schemeClr val="lt1"/>
              </a:fillRef>
              <a:effectRef idx="0">
                <a:schemeClr val="accent5"/>
              </a:effectRef>
              <a:fontRef idx="minor">
                <a:schemeClr val="dk1"/>
              </a:fontRef>
            </p:style>
            <p:txBody>
              <a:bodyPr vert="horz" rtlCol="0" anchor="ctr"/>
              <a:lstStyle/>
              <a:p>
                <a:pPr marL="104439" indent="-104439">
                  <a:buFont typeface="Arial" panose="020B0604020202020204" pitchFamily="34" charset="0"/>
                  <a:buChar char="•"/>
                  <a:defRPr/>
                </a:pPr>
                <a:r>
                  <a:rPr lang="en-US" sz="788" b="1" i="1" dirty="0">
                    <a:solidFill>
                      <a:prstClr val="white"/>
                    </a:solidFill>
                  </a:rPr>
                  <a:t>Tableau</a:t>
                </a:r>
              </a:p>
              <a:p>
                <a:pPr marL="104439" indent="-104439">
                  <a:buFont typeface="Arial" panose="020B0604020202020204" pitchFamily="34" charset="0"/>
                  <a:buChar char="•"/>
                  <a:defRPr/>
                </a:pPr>
                <a:r>
                  <a:rPr lang="en-US" sz="788" b="1" i="1" dirty="0">
                    <a:solidFill>
                      <a:prstClr val="white"/>
                    </a:solidFill>
                  </a:rPr>
                  <a:t>BI</a:t>
                </a:r>
              </a:p>
            </p:txBody>
          </p:sp>
        </p:grpSp>
        <p:pic>
          <p:nvPicPr>
            <p:cNvPr id="33" name="Picture 32" descr="A screenshot of a cell phone&#10;&#10;Description automatically generated">
              <a:extLst>
                <a:ext uri="{FF2B5EF4-FFF2-40B4-BE49-F238E27FC236}">
                  <a16:creationId xmlns:a16="http://schemas.microsoft.com/office/drawing/2014/main" id="{FE00318F-8AF7-4D2E-8E22-51564A0AC38D}"/>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561234" y="1803228"/>
              <a:ext cx="993002" cy="537876"/>
            </a:xfrm>
            <a:prstGeom prst="rect">
              <a:avLst/>
            </a:prstGeom>
          </p:spPr>
        </p:pic>
        <p:sp>
          <p:nvSpPr>
            <p:cNvPr id="35" name="Star: 5 Points 34">
              <a:extLst>
                <a:ext uri="{FF2B5EF4-FFF2-40B4-BE49-F238E27FC236}">
                  <a16:creationId xmlns:a16="http://schemas.microsoft.com/office/drawing/2014/main" id="{40C7442A-C881-4BC1-9573-560EB197FD45}"/>
                </a:ext>
              </a:extLst>
            </p:cNvPr>
            <p:cNvSpPr/>
            <p:nvPr/>
          </p:nvSpPr>
          <p:spPr>
            <a:xfrm>
              <a:off x="8637359" y="1335172"/>
              <a:ext cx="529932" cy="473232"/>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Footer Placeholder 2">
            <a:extLst>
              <a:ext uri="{FF2B5EF4-FFF2-40B4-BE49-F238E27FC236}">
                <a16:creationId xmlns:a16="http://schemas.microsoft.com/office/drawing/2014/main" id="{17F8A0E3-3E71-4150-B028-EB948BC8AFB0}"/>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39" name="Slide Number Placeholder 4">
            <a:extLst>
              <a:ext uri="{FF2B5EF4-FFF2-40B4-BE49-F238E27FC236}">
                <a16:creationId xmlns:a16="http://schemas.microsoft.com/office/drawing/2014/main" id="{86F7D133-7C11-4B2C-82A1-8E0333799EF5}"/>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6</a:t>
            </a:fld>
            <a:endParaRPr lang="en-US" dirty="0"/>
          </a:p>
        </p:txBody>
      </p:sp>
      <p:sp>
        <p:nvSpPr>
          <p:cNvPr id="40" name="Rectangle 39">
            <a:extLst>
              <a:ext uri="{FF2B5EF4-FFF2-40B4-BE49-F238E27FC236}">
                <a16:creationId xmlns:a16="http://schemas.microsoft.com/office/drawing/2014/main" id="{6A503570-B596-48B3-9FEC-F69053CD61B2}"/>
              </a:ext>
            </a:extLst>
          </p:cNvPr>
          <p:cNvSpPr/>
          <p:nvPr/>
        </p:nvSpPr>
        <p:spPr>
          <a:xfrm>
            <a:off x="7671547" y="-16809"/>
            <a:ext cx="1472453"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Solution Overview</a:t>
            </a:r>
          </a:p>
        </p:txBody>
      </p:sp>
    </p:spTree>
    <p:extLst>
      <p:ext uri="{BB962C8B-B14F-4D97-AF65-F5344CB8AC3E}">
        <p14:creationId xmlns:p14="http://schemas.microsoft.com/office/powerpoint/2010/main" val="276293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
            <a:ext cx="8458200" cy="713232"/>
          </a:xfrm>
        </p:spPr>
        <p:txBody>
          <a:bodyPr/>
          <a:lstStyle/>
          <a:p>
            <a:r>
              <a:rPr lang="en-US" b="1" dirty="0"/>
              <a:t>Using unsupervised learning algorithm and feature selection, </a:t>
            </a:r>
            <a:br>
              <a:rPr lang="en-US" b="1" dirty="0"/>
            </a:br>
            <a:r>
              <a:rPr lang="en-US" b="1" dirty="0"/>
              <a:t>we can find the right target leads</a:t>
            </a:r>
          </a:p>
        </p:txBody>
      </p:sp>
      <p:sp>
        <p:nvSpPr>
          <p:cNvPr id="8" name="TextBox 7">
            <a:extLst>
              <a:ext uri="{FF2B5EF4-FFF2-40B4-BE49-F238E27FC236}">
                <a16:creationId xmlns:a16="http://schemas.microsoft.com/office/drawing/2014/main" id="{8A1B7C32-FCF9-4E7F-8F57-0A6587E06779}"/>
              </a:ext>
            </a:extLst>
          </p:cNvPr>
          <p:cNvSpPr txBox="1"/>
          <p:nvPr/>
        </p:nvSpPr>
        <p:spPr>
          <a:xfrm>
            <a:off x="320040" y="1095674"/>
            <a:ext cx="5013960"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used</a:t>
            </a:r>
          </a:p>
          <a:p>
            <a:pPr marL="742950" lvl="1" indent="-285750">
              <a:buFont typeface="Arial" panose="020B0604020202020204" pitchFamily="34" charset="0"/>
              <a:buChar char="•"/>
            </a:pPr>
            <a:r>
              <a:rPr lang="en-US" sz="1600" dirty="0"/>
              <a:t>POI data for Atlanta and Athens</a:t>
            </a:r>
          </a:p>
          <a:p>
            <a:pPr marL="742950" lvl="1" indent="-285750">
              <a:buFont typeface="Arial" panose="020B0604020202020204" pitchFamily="34" charset="0"/>
              <a:buChar char="•"/>
            </a:pPr>
            <a:r>
              <a:rPr lang="en-US" sz="1600" dirty="0"/>
              <a:t>~ 70,000 leads</a:t>
            </a:r>
          </a:p>
          <a:p>
            <a:pPr marL="285750" indent="-285750">
              <a:buFont typeface="Arial" panose="020B0604020202020204" pitchFamily="34" charset="0"/>
              <a:buChar char="•"/>
            </a:pPr>
            <a:r>
              <a:rPr lang="en-US" sz="1600" dirty="0"/>
              <a:t>Feature selection</a:t>
            </a:r>
          </a:p>
          <a:p>
            <a:pPr marL="742950" lvl="1" indent="-285750">
              <a:buFont typeface="Arial" panose="020B0604020202020204" pitchFamily="34" charset="0"/>
              <a:buChar char="•"/>
            </a:pPr>
            <a:r>
              <a:rPr lang="en-US" sz="1600" dirty="0"/>
              <a:t>Total Sales Volume</a:t>
            </a:r>
          </a:p>
          <a:p>
            <a:pPr marL="742950" lvl="1" indent="-285750">
              <a:buFont typeface="Arial" panose="020B0604020202020204" pitchFamily="34" charset="0"/>
              <a:buChar char="•"/>
            </a:pPr>
            <a:r>
              <a:rPr lang="en-US" sz="1600" dirty="0"/>
              <a:t>Industry type</a:t>
            </a:r>
          </a:p>
          <a:p>
            <a:pPr marL="742950" lvl="1" indent="-285750">
              <a:buFont typeface="Arial" panose="020B0604020202020204" pitchFamily="34" charset="0"/>
              <a:buChar char="•"/>
            </a:pPr>
            <a:r>
              <a:rPr lang="en-US" sz="1600" dirty="0"/>
              <a:t>Agent Codes</a:t>
            </a:r>
          </a:p>
          <a:p>
            <a:pPr marL="742950" lvl="1" indent="-285750">
              <a:buFont typeface="Arial" panose="020B0604020202020204" pitchFamily="34" charset="0"/>
              <a:buChar char="•"/>
            </a:pPr>
            <a:r>
              <a:rPr lang="en-US" sz="1600" dirty="0"/>
              <a:t>Number of Employees</a:t>
            </a:r>
          </a:p>
          <a:p>
            <a:pPr marL="742950" lvl="1" indent="-285750">
              <a:buFont typeface="Arial" panose="020B0604020202020204" pitchFamily="34" charset="0"/>
              <a:buChar char="•"/>
            </a:pPr>
            <a:r>
              <a:rPr lang="en-US" sz="1600" dirty="0"/>
              <a:t>Number of subsidiaries  </a:t>
            </a:r>
          </a:p>
          <a:p>
            <a:pPr marL="285750" indent="-285750">
              <a:buFont typeface="Arial" panose="020B0604020202020204" pitchFamily="34" charset="0"/>
              <a:buChar char="•"/>
            </a:pPr>
            <a:r>
              <a:rPr lang="en-US" sz="1600" dirty="0"/>
              <a:t>Algorithm</a:t>
            </a:r>
          </a:p>
          <a:p>
            <a:pPr marL="742950" lvl="1" indent="-285750">
              <a:buFont typeface="Arial" panose="020B0604020202020204" pitchFamily="34" charset="0"/>
              <a:buChar char="•"/>
            </a:pPr>
            <a:r>
              <a:rPr lang="en-US" sz="1600" dirty="0"/>
              <a:t>Unsupervised learning algorithm</a:t>
            </a:r>
          </a:p>
          <a:p>
            <a:pPr lvl="1"/>
            <a:endParaRPr lang="en-US" sz="1600" dirty="0">
              <a:solidFill>
                <a:schemeClr val="accent1"/>
              </a:solidFill>
            </a:endParaRPr>
          </a:p>
          <a:p>
            <a:r>
              <a:rPr lang="en-US" sz="1600" b="1" dirty="0">
                <a:solidFill>
                  <a:schemeClr val="accent1"/>
                </a:solidFill>
              </a:rPr>
              <a:t>Result: Identified 14 optimum, distinct clusters </a:t>
            </a:r>
          </a:p>
        </p:txBody>
      </p:sp>
      <p:pic>
        <p:nvPicPr>
          <p:cNvPr id="6" name="Picture 5">
            <a:extLst>
              <a:ext uri="{FF2B5EF4-FFF2-40B4-BE49-F238E27FC236}">
                <a16:creationId xmlns:a16="http://schemas.microsoft.com/office/drawing/2014/main" id="{F1AB736A-209D-4E92-8D01-714B4C22A253}"/>
              </a:ext>
            </a:extLst>
          </p:cNvPr>
          <p:cNvPicPr>
            <a:picLocks noChangeAspect="1"/>
          </p:cNvPicPr>
          <p:nvPr/>
        </p:nvPicPr>
        <p:blipFill>
          <a:blip r:embed="rId2"/>
          <a:stretch>
            <a:fillRect/>
          </a:stretch>
        </p:blipFill>
        <p:spPr>
          <a:xfrm>
            <a:off x="4648200" y="1355204"/>
            <a:ext cx="4011370" cy="2433093"/>
          </a:xfrm>
          <a:prstGeom prst="rect">
            <a:avLst/>
          </a:prstGeom>
        </p:spPr>
      </p:pic>
      <p:sp>
        <p:nvSpPr>
          <p:cNvPr id="10" name="Footer Placeholder 2">
            <a:extLst>
              <a:ext uri="{FF2B5EF4-FFF2-40B4-BE49-F238E27FC236}">
                <a16:creationId xmlns:a16="http://schemas.microsoft.com/office/drawing/2014/main" id="{54B87AB0-AB2D-49CA-BF36-4A319DF4FB59}"/>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2" name="Slide Number Placeholder 4">
            <a:extLst>
              <a:ext uri="{FF2B5EF4-FFF2-40B4-BE49-F238E27FC236}">
                <a16:creationId xmlns:a16="http://schemas.microsoft.com/office/drawing/2014/main" id="{746899AA-2961-4395-9E34-BE70E259AFE4}"/>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7</a:t>
            </a:fld>
            <a:endParaRPr lang="en-US" dirty="0"/>
          </a:p>
        </p:txBody>
      </p:sp>
      <p:sp>
        <p:nvSpPr>
          <p:cNvPr id="13" name="Rectangle 12">
            <a:extLst>
              <a:ext uri="{FF2B5EF4-FFF2-40B4-BE49-F238E27FC236}">
                <a16:creationId xmlns:a16="http://schemas.microsoft.com/office/drawing/2014/main" id="{6578F6E0-214A-4AEE-B8A9-354867BEC228}"/>
              </a:ext>
            </a:extLst>
          </p:cNvPr>
          <p:cNvSpPr/>
          <p:nvPr/>
        </p:nvSpPr>
        <p:spPr>
          <a:xfrm>
            <a:off x="7543801" y="-16809"/>
            <a:ext cx="16002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Priority Assignment</a:t>
            </a:r>
          </a:p>
        </p:txBody>
      </p:sp>
    </p:spTree>
    <p:extLst>
      <p:ext uri="{BB962C8B-B14F-4D97-AF65-F5344CB8AC3E}">
        <p14:creationId xmlns:p14="http://schemas.microsoft.com/office/powerpoint/2010/main" val="362195532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
            <a:ext cx="8458200" cy="713232"/>
          </a:xfrm>
        </p:spPr>
        <p:txBody>
          <a:bodyPr/>
          <a:lstStyle/>
          <a:p>
            <a:r>
              <a:rPr lang="en-US" b="1" dirty="0"/>
              <a:t>We chose 4 clusters from the 14, which were the closest representation of the ground reality for the pilot</a:t>
            </a:r>
          </a:p>
        </p:txBody>
      </p:sp>
      <p:sp>
        <p:nvSpPr>
          <p:cNvPr id="6" name="Content Placeholder 5"/>
          <p:cNvSpPr>
            <a:spLocks noGrp="1"/>
          </p:cNvSpPr>
          <p:nvPr>
            <p:ph sz="quarter" idx="13"/>
          </p:nvPr>
        </p:nvSpPr>
        <p:spPr>
          <a:xfrm>
            <a:off x="323695" y="723480"/>
            <a:ext cx="8519160" cy="4114800"/>
          </a:xfrm>
        </p:spPr>
        <p:txBody>
          <a:bodyPr/>
          <a:lstStyle/>
          <a:p>
            <a:pPr>
              <a:spcAft>
                <a:spcPts val="1200"/>
              </a:spcAft>
            </a:pPr>
            <a:endParaRPr lang="en-US" dirty="0">
              <a:latin typeface="Arial" charset="0"/>
            </a:endParaRPr>
          </a:p>
          <a:p>
            <a:pPr>
              <a:spcAft>
                <a:spcPts val="1200"/>
              </a:spcAft>
            </a:pPr>
            <a:endParaRPr lang="en-US" dirty="0">
              <a:latin typeface="Arial" charset="0"/>
            </a:endParaRPr>
          </a:p>
          <a:p>
            <a:pPr>
              <a:spcAft>
                <a:spcPts val="1200"/>
              </a:spcAft>
            </a:pPr>
            <a:endParaRPr lang="en-US" dirty="0">
              <a:latin typeface="Arial" charset="0"/>
            </a:endParaRPr>
          </a:p>
          <a:p>
            <a:pPr>
              <a:spcAft>
                <a:spcPts val="1200"/>
              </a:spcAft>
            </a:pPr>
            <a:endParaRPr lang="en-US" dirty="0">
              <a:latin typeface="Arial" charset="0"/>
            </a:endParaRPr>
          </a:p>
          <a:p>
            <a:pPr>
              <a:spcAft>
                <a:spcPts val="1200"/>
              </a:spcAft>
            </a:pPr>
            <a:endParaRPr lang="en-US" dirty="0">
              <a:latin typeface="Arial" charset="0"/>
            </a:endParaRPr>
          </a:p>
          <a:p>
            <a:pPr>
              <a:spcAft>
                <a:spcPts val="1200"/>
              </a:spcAft>
            </a:pPr>
            <a:endParaRPr lang="en-US" dirty="0">
              <a:latin typeface="Arial" charset="0"/>
            </a:endParaRPr>
          </a:p>
          <a:p>
            <a:pPr>
              <a:lnSpc>
                <a:spcPct val="100000"/>
              </a:lnSpc>
              <a:spcAft>
                <a:spcPts val="1200"/>
              </a:spcAft>
            </a:pPr>
            <a:endParaRPr lang="en-US" sz="1600" dirty="0"/>
          </a:p>
          <a:p>
            <a:pPr marL="285750" indent="-285750">
              <a:lnSpc>
                <a:spcPct val="100000"/>
              </a:lnSpc>
              <a:spcAft>
                <a:spcPts val="1200"/>
              </a:spcAft>
              <a:buFont typeface="Arial" panose="020B0604020202020204" pitchFamily="34" charset="0"/>
              <a:buChar char="•"/>
            </a:pPr>
            <a:endParaRPr lang="en-US" sz="1400" dirty="0"/>
          </a:p>
          <a:p>
            <a:pPr marL="285750" indent="-285750">
              <a:lnSpc>
                <a:spcPct val="100000"/>
              </a:lnSpc>
              <a:spcAft>
                <a:spcPts val="1200"/>
              </a:spcAft>
              <a:buFont typeface="Arial" panose="020B0604020202020204" pitchFamily="34" charset="0"/>
              <a:buChar char="•"/>
            </a:pPr>
            <a:r>
              <a:rPr lang="en-US" sz="1400" dirty="0"/>
              <a:t>All clusters are significantly different from one another</a:t>
            </a:r>
          </a:p>
          <a:p>
            <a:pPr marL="285750" indent="-285750">
              <a:lnSpc>
                <a:spcPct val="100000"/>
              </a:lnSpc>
              <a:spcAft>
                <a:spcPts val="1200"/>
              </a:spcAft>
              <a:buFont typeface="Arial" panose="020B0604020202020204" pitchFamily="34" charset="0"/>
              <a:buChar char="•"/>
            </a:pPr>
            <a:r>
              <a:rPr lang="en-US" sz="1400" dirty="0"/>
              <a:t>Clusters 3,8,11,12 were picked as they most closely represent the population and make the most business sense to target</a:t>
            </a:r>
          </a:p>
        </p:txBody>
      </p:sp>
      <p:sp>
        <p:nvSpPr>
          <p:cNvPr id="8" name="Footer Placeholder 2">
            <a:extLst>
              <a:ext uri="{FF2B5EF4-FFF2-40B4-BE49-F238E27FC236}">
                <a16:creationId xmlns:a16="http://schemas.microsoft.com/office/drawing/2014/main" id="{82AFA7A7-517A-4F48-9F40-945A84E6337A}"/>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0" name="Slide Number Placeholder 4">
            <a:extLst>
              <a:ext uri="{FF2B5EF4-FFF2-40B4-BE49-F238E27FC236}">
                <a16:creationId xmlns:a16="http://schemas.microsoft.com/office/drawing/2014/main" id="{2BE7F377-879B-42EC-AA66-206DA8ED99A2}"/>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8</a:t>
            </a:fld>
            <a:endParaRPr lang="en-US" dirty="0"/>
          </a:p>
        </p:txBody>
      </p:sp>
      <p:sp>
        <p:nvSpPr>
          <p:cNvPr id="12" name="Rectangle 11">
            <a:extLst>
              <a:ext uri="{FF2B5EF4-FFF2-40B4-BE49-F238E27FC236}">
                <a16:creationId xmlns:a16="http://schemas.microsoft.com/office/drawing/2014/main" id="{123B1CD2-12B4-4D62-A15D-27FA78C0E6CB}"/>
              </a:ext>
            </a:extLst>
          </p:cNvPr>
          <p:cNvSpPr/>
          <p:nvPr/>
        </p:nvSpPr>
        <p:spPr>
          <a:xfrm>
            <a:off x="7543801" y="-16809"/>
            <a:ext cx="16002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Priority Assignment</a:t>
            </a:r>
          </a:p>
        </p:txBody>
      </p:sp>
      <p:pic>
        <p:nvPicPr>
          <p:cNvPr id="4" name="Picture 3">
            <a:extLst>
              <a:ext uri="{FF2B5EF4-FFF2-40B4-BE49-F238E27FC236}">
                <a16:creationId xmlns:a16="http://schemas.microsoft.com/office/drawing/2014/main" id="{F3750464-7819-4431-BE48-33A8A9CD64F8}"/>
              </a:ext>
            </a:extLst>
          </p:cNvPr>
          <p:cNvPicPr>
            <a:picLocks noChangeAspect="1"/>
          </p:cNvPicPr>
          <p:nvPr/>
        </p:nvPicPr>
        <p:blipFill>
          <a:blip r:embed="rId2"/>
          <a:stretch>
            <a:fillRect/>
          </a:stretch>
        </p:blipFill>
        <p:spPr>
          <a:xfrm>
            <a:off x="1449843" y="971550"/>
            <a:ext cx="6244314" cy="2845258"/>
          </a:xfrm>
          <a:prstGeom prst="rect">
            <a:avLst/>
          </a:prstGeom>
        </p:spPr>
      </p:pic>
    </p:spTree>
    <p:extLst>
      <p:ext uri="{BB962C8B-B14F-4D97-AF65-F5344CB8AC3E}">
        <p14:creationId xmlns:p14="http://schemas.microsoft.com/office/powerpoint/2010/main" val="363467391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7C45-1C9F-4FC7-9DF8-50467044182B}"/>
              </a:ext>
            </a:extLst>
          </p:cNvPr>
          <p:cNvSpPr>
            <a:spLocks noGrp="1"/>
          </p:cNvSpPr>
          <p:nvPr>
            <p:ph type="title"/>
          </p:nvPr>
        </p:nvSpPr>
        <p:spPr>
          <a:xfrm>
            <a:off x="304800" y="266700"/>
            <a:ext cx="6858000" cy="713232"/>
          </a:xfrm>
        </p:spPr>
        <p:txBody>
          <a:bodyPr/>
          <a:lstStyle/>
          <a:p>
            <a:r>
              <a:rPr lang="en-US" b="1" dirty="0"/>
              <a:t>Clusters were inspected to make sure that they are not biased towards a single industry</a:t>
            </a:r>
          </a:p>
        </p:txBody>
      </p:sp>
      <p:sp>
        <p:nvSpPr>
          <p:cNvPr id="8" name="TextBox 7">
            <a:extLst>
              <a:ext uri="{FF2B5EF4-FFF2-40B4-BE49-F238E27FC236}">
                <a16:creationId xmlns:a16="http://schemas.microsoft.com/office/drawing/2014/main" id="{18B24713-C123-451E-B352-828CC57723C0}"/>
              </a:ext>
            </a:extLst>
          </p:cNvPr>
          <p:cNvSpPr txBox="1"/>
          <p:nvPr/>
        </p:nvSpPr>
        <p:spPr>
          <a:xfrm>
            <a:off x="304800" y="3738086"/>
            <a:ext cx="8229600" cy="738664"/>
          </a:xfrm>
          <a:prstGeom prst="rect">
            <a:avLst/>
          </a:prstGeom>
          <a:noFill/>
        </p:spPr>
        <p:txBody>
          <a:bodyPr wrap="square" rtlCol="0">
            <a:spAutoFit/>
          </a:bodyPr>
          <a:lstStyle/>
          <a:p>
            <a:r>
              <a:rPr lang="en-US" sz="1400" dirty="0"/>
              <a:t>Clusters 2,3,8,11,12 seem to be a close representation of reality as they are not biased towards just one industry. We need to ensure that these groups are significantly different from each other and if it makes business sense to target these groups</a:t>
            </a:r>
          </a:p>
        </p:txBody>
      </p:sp>
      <p:pic>
        <p:nvPicPr>
          <p:cNvPr id="10" name="Picture 9">
            <a:extLst>
              <a:ext uri="{FF2B5EF4-FFF2-40B4-BE49-F238E27FC236}">
                <a16:creationId xmlns:a16="http://schemas.microsoft.com/office/drawing/2014/main" id="{E726B663-1906-4239-918E-685C25E8F501}"/>
              </a:ext>
            </a:extLst>
          </p:cNvPr>
          <p:cNvPicPr>
            <a:picLocks noChangeAspect="1"/>
          </p:cNvPicPr>
          <p:nvPr/>
        </p:nvPicPr>
        <p:blipFill>
          <a:blip r:embed="rId2"/>
          <a:stretch>
            <a:fillRect/>
          </a:stretch>
        </p:blipFill>
        <p:spPr>
          <a:xfrm>
            <a:off x="1371600" y="925240"/>
            <a:ext cx="6019800" cy="2812846"/>
          </a:xfrm>
          <a:prstGeom prst="rect">
            <a:avLst/>
          </a:prstGeom>
        </p:spPr>
      </p:pic>
      <p:sp>
        <p:nvSpPr>
          <p:cNvPr id="9" name="Footer Placeholder 2">
            <a:extLst>
              <a:ext uri="{FF2B5EF4-FFF2-40B4-BE49-F238E27FC236}">
                <a16:creationId xmlns:a16="http://schemas.microsoft.com/office/drawing/2014/main" id="{4A73A0BF-F7B9-4935-91E1-237F524A499D}"/>
              </a:ext>
            </a:extLst>
          </p:cNvPr>
          <p:cNvSpPr>
            <a:spLocks noGrp="1"/>
          </p:cNvSpPr>
          <p:nvPr>
            <p:ph type="ftr" sz="quarter" idx="11"/>
          </p:nvPr>
        </p:nvSpPr>
        <p:spPr>
          <a:xfrm>
            <a:off x="320040" y="4780026"/>
            <a:ext cx="3108960" cy="102870"/>
          </a:xfrm>
        </p:spPr>
        <p:txBody>
          <a:bodyPr/>
          <a:lstStyle/>
          <a:p>
            <a:r>
              <a:rPr lang="en-US" dirty="0"/>
              <a:t>Online Bank Company | November 12, 2018</a:t>
            </a:r>
          </a:p>
        </p:txBody>
      </p:sp>
      <p:sp>
        <p:nvSpPr>
          <p:cNvPr id="11" name="Slide Number Placeholder 4">
            <a:extLst>
              <a:ext uri="{FF2B5EF4-FFF2-40B4-BE49-F238E27FC236}">
                <a16:creationId xmlns:a16="http://schemas.microsoft.com/office/drawing/2014/main" id="{5A8374EA-2986-47AC-B755-8498A5830ADE}"/>
              </a:ext>
            </a:extLst>
          </p:cNvPr>
          <p:cNvSpPr>
            <a:spLocks noGrp="1"/>
          </p:cNvSpPr>
          <p:nvPr>
            <p:ph type="sldNum" sz="quarter" idx="12"/>
          </p:nvPr>
        </p:nvSpPr>
        <p:spPr>
          <a:xfrm>
            <a:off x="7872984" y="4780026"/>
            <a:ext cx="950976" cy="102870"/>
          </a:xfrm>
        </p:spPr>
        <p:txBody>
          <a:bodyPr/>
          <a:lstStyle/>
          <a:p>
            <a:fld id="{D626626A-31BC-42D5-8B98-F47D2A66E9E4}" type="slidenum">
              <a:rPr lang="en-US" smtClean="0"/>
              <a:pPr/>
              <a:t>9</a:t>
            </a:fld>
            <a:endParaRPr lang="en-US" dirty="0"/>
          </a:p>
        </p:txBody>
      </p:sp>
      <p:sp>
        <p:nvSpPr>
          <p:cNvPr id="13" name="Rectangle 12">
            <a:extLst>
              <a:ext uri="{FF2B5EF4-FFF2-40B4-BE49-F238E27FC236}">
                <a16:creationId xmlns:a16="http://schemas.microsoft.com/office/drawing/2014/main" id="{C95D339D-E6D9-4AD1-A0D4-1D2CF8952E8C}"/>
              </a:ext>
            </a:extLst>
          </p:cNvPr>
          <p:cNvSpPr/>
          <p:nvPr/>
        </p:nvSpPr>
        <p:spPr>
          <a:xfrm>
            <a:off x="7543801" y="-16809"/>
            <a:ext cx="1600200" cy="3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t>Priority Assignment</a:t>
            </a:r>
          </a:p>
        </p:txBody>
      </p:sp>
    </p:spTree>
    <p:extLst>
      <p:ext uri="{BB962C8B-B14F-4D97-AF65-F5344CB8AC3E}">
        <p14:creationId xmlns:p14="http://schemas.microsoft.com/office/powerpoint/2010/main" val="4048901590"/>
      </p:ext>
    </p:extLst>
  </p:cSld>
  <p:clrMapOvr>
    <a:masterClrMapping/>
  </p:clrMapOvr>
</p:sld>
</file>

<file path=ppt/theme/theme1.xml><?xml version="1.0" encoding="utf-8"?>
<a:theme xmlns:a="http://schemas.openxmlformats.org/drawingml/2006/main" name="PB_PPT_template_pc_v01-19">
  <a:themeElements>
    <a:clrScheme name="PB 2">
      <a:dk1>
        <a:sysClr val="windowText" lastClr="000000"/>
      </a:dk1>
      <a:lt1>
        <a:sysClr val="window" lastClr="FFFFFF"/>
      </a:lt1>
      <a:dk2>
        <a:srgbClr val="000000"/>
      </a:dk2>
      <a:lt2>
        <a:srgbClr val="FFFFFF"/>
      </a:lt2>
      <a:accent1>
        <a:srgbClr val="0082D5"/>
      </a:accent1>
      <a:accent2>
        <a:srgbClr val="3E53A4"/>
      </a:accent2>
      <a:accent3>
        <a:srgbClr val="CF0989"/>
      </a:accent3>
      <a:accent4>
        <a:srgbClr val="4E4E4E"/>
      </a:accent4>
      <a:accent5>
        <a:srgbClr val="9B9B9B"/>
      </a:accent5>
      <a:accent6>
        <a:srgbClr val="C0C0C0"/>
      </a:accent6>
      <a:hlink>
        <a:srgbClr val="A03F9B"/>
      </a:hlink>
      <a:folHlink>
        <a:srgbClr val="72BF4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b_ppt_template_032615" id="{575A270F-F755-9F4A-A8EE-BBD53AFD63F5}" vid="{0E52AAAB-8229-004C-B138-5B7A9C5D2FF8}"/>
    </a:ext>
  </a:extLst>
</a:theme>
</file>

<file path=ppt/theme/theme2.xml><?xml version="1.0" encoding="utf-8"?>
<a:theme xmlns:a="http://schemas.openxmlformats.org/drawingml/2006/main" name="Office Theme">
  <a:themeElements>
    <a:clrScheme name="PB 2">
      <a:dk1>
        <a:sysClr val="windowText" lastClr="000000"/>
      </a:dk1>
      <a:lt1>
        <a:sysClr val="window" lastClr="FFFFFF"/>
      </a:lt1>
      <a:dk2>
        <a:srgbClr val="000000"/>
      </a:dk2>
      <a:lt2>
        <a:srgbClr val="FFFFFF"/>
      </a:lt2>
      <a:accent1>
        <a:srgbClr val="0082D5"/>
      </a:accent1>
      <a:accent2>
        <a:srgbClr val="3E53A4"/>
      </a:accent2>
      <a:accent3>
        <a:srgbClr val="CF0989"/>
      </a:accent3>
      <a:accent4>
        <a:srgbClr val="4E4E4E"/>
      </a:accent4>
      <a:accent5>
        <a:srgbClr val="9B9B9B"/>
      </a:accent5>
      <a:accent6>
        <a:srgbClr val="C0C0C0"/>
      </a:accent6>
      <a:hlink>
        <a:srgbClr val="A03F9B"/>
      </a:hlink>
      <a:folHlink>
        <a:srgbClr val="72BF4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B 2">
      <a:dk1>
        <a:sysClr val="windowText" lastClr="000000"/>
      </a:dk1>
      <a:lt1>
        <a:sysClr val="window" lastClr="FFFFFF"/>
      </a:lt1>
      <a:dk2>
        <a:srgbClr val="000000"/>
      </a:dk2>
      <a:lt2>
        <a:srgbClr val="FFFFFF"/>
      </a:lt2>
      <a:accent1>
        <a:srgbClr val="0082D5"/>
      </a:accent1>
      <a:accent2>
        <a:srgbClr val="3E53A4"/>
      </a:accent2>
      <a:accent3>
        <a:srgbClr val="CF0989"/>
      </a:accent3>
      <a:accent4>
        <a:srgbClr val="4E4E4E"/>
      </a:accent4>
      <a:accent5>
        <a:srgbClr val="9B9B9B"/>
      </a:accent5>
      <a:accent6>
        <a:srgbClr val="C0C0C0"/>
      </a:accent6>
      <a:hlink>
        <a:srgbClr val="A03F9B"/>
      </a:hlink>
      <a:folHlink>
        <a:srgbClr val="72BF4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1981</TotalTime>
  <Words>1010</Words>
  <Application>Microsoft Office PowerPoint</Application>
  <PresentationFormat>On-screen Show (16:9)</PresentationFormat>
  <Paragraphs>240</Paragraphs>
  <Slides>20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黑体</vt:lpstr>
      <vt:lpstr>Arial</vt:lpstr>
      <vt:lpstr>Calibri</vt:lpstr>
      <vt:lpstr>Segoe UI</vt:lpstr>
      <vt:lpstr>Segoe UI Light</vt:lpstr>
      <vt:lpstr>PB_PPT_template_pc_v01-19</vt:lpstr>
      <vt:lpstr>Online Bank Company – Sales Optimization</vt:lpstr>
      <vt:lpstr>Agenda</vt:lpstr>
      <vt:lpstr>Our Background</vt:lpstr>
      <vt:lpstr>Online Bank Co. wants to prioritize and streamline salesperson activities</vt:lpstr>
      <vt:lpstr>An example of route optimization for salespersons Johnathan Eisen &amp; Laurin Wine</vt:lpstr>
      <vt:lpstr>We can build a capability that enables Online Bank Co. to maximize their operational efficiency</vt:lpstr>
      <vt:lpstr>Using unsupervised learning algorithm and feature selection,  we can find the right target leads</vt:lpstr>
      <vt:lpstr>We chose 4 clusters from the 14, which were the closest representation of the ground reality for the pilot</vt:lpstr>
      <vt:lpstr>Clusters were inspected to make sure that they are not biased towards a single industry</vt:lpstr>
      <vt:lpstr>Assigning priority to clusters and assigning weights to them based on incremental cost/benefit</vt:lpstr>
      <vt:lpstr>Visualizing benefit of prioritization of targets</vt:lpstr>
      <vt:lpstr>We can cover the target group of merchants by optimizing the routes</vt:lpstr>
      <vt:lpstr>An example of route optimization for salesperson Johnathan Eisen &amp; Laurin Wine</vt:lpstr>
      <vt:lpstr>An improvement of our route optimization algorithm is to implement genetic algorithm</vt:lpstr>
      <vt:lpstr>Deployment of this solution can be made relatively easy and scalable for a pilot</vt:lpstr>
      <vt:lpstr>Several companies using route optimization have realized  multiple benefits from increase in profit to reduction in operating costs</vt:lpstr>
      <vt:lpstr>Thank you</vt:lpstr>
      <vt:lpstr>Appendix</vt:lpstr>
      <vt:lpstr>We chose clusters which were the closest representation of the ground reality for the pilot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Pitney Bowes PowerPoint Presentation Template 32pt</dc:title>
  <dc:creator>Saha, Abhishek</dc:creator>
  <cp:lastModifiedBy>Adiseshu, Pooja</cp:lastModifiedBy>
  <cp:revision>128</cp:revision>
  <cp:lastPrinted>2015-01-26T17:10:07Z</cp:lastPrinted>
  <dcterms:created xsi:type="dcterms:W3CDTF">2018-11-10T02:44:31Z</dcterms:created>
  <dcterms:modified xsi:type="dcterms:W3CDTF">2018-11-12T22:14:02Z</dcterms:modified>
</cp:coreProperties>
</file>